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3" r:id="rId3"/>
    <p:sldMasterId id="2147483733" r:id="rId4"/>
    <p:sldMasterId id="2147483747" r:id="rId5"/>
  </p:sldMasterIdLst>
  <p:notesMasterIdLst>
    <p:notesMasterId r:id="rId45"/>
  </p:notesMasterIdLst>
  <p:handoutMasterIdLst>
    <p:handoutMasterId r:id="rId46"/>
  </p:handoutMasterIdLst>
  <p:sldIdLst>
    <p:sldId id="453" r:id="rId6"/>
    <p:sldId id="452" r:id="rId7"/>
    <p:sldId id="454" r:id="rId8"/>
    <p:sldId id="304" r:id="rId9"/>
    <p:sldId id="425" r:id="rId10"/>
    <p:sldId id="439" r:id="rId11"/>
    <p:sldId id="440" r:id="rId12"/>
    <p:sldId id="441" r:id="rId13"/>
    <p:sldId id="442" r:id="rId14"/>
    <p:sldId id="443" r:id="rId15"/>
    <p:sldId id="444" r:id="rId16"/>
    <p:sldId id="451" r:id="rId17"/>
    <p:sldId id="392" r:id="rId18"/>
    <p:sldId id="386" r:id="rId19"/>
    <p:sldId id="450" r:id="rId20"/>
    <p:sldId id="393" r:id="rId21"/>
    <p:sldId id="394" r:id="rId22"/>
    <p:sldId id="395" r:id="rId23"/>
    <p:sldId id="397" r:id="rId24"/>
    <p:sldId id="398" r:id="rId25"/>
    <p:sldId id="399" r:id="rId26"/>
    <p:sldId id="400" r:id="rId27"/>
    <p:sldId id="401" r:id="rId28"/>
    <p:sldId id="402" r:id="rId29"/>
    <p:sldId id="403" r:id="rId30"/>
    <p:sldId id="404" r:id="rId31"/>
    <p:sldId id="408" r:id="rId32"/>
    <p:sldId id="447" r:id="rId33"/>
    <p:sldId id="448" r:id="rId34"/>
    <p:sldId id="409" r:id="rId35"/>
    <p:sldId id="410" r:id="rId36"/>
    <p:sldId id="411" r:id="rId37"/>
    <p:sldId id="416" r:id="rId38"/>
    <p:sldId id="417" r:id="rId39"/>
    <p:sldId id="418" r:id="rId40"/>
    <p:sldId id="419" r:id="rId41"/>
    <p:sldId id="420" r:id="rId42"/>
    <p:sldId id="435" r:id="rId43"/>
    <p:sldId id="449" r:id="rId44"/>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C99"/>
    <a:srgbClr val="000066"/>
    <a:srgbClr val="0000FF"/>
    <a:srgbClr val="FF0000"/>
    <a:srgbClr val="FFFF66"/>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615" autoAdjust="0"/>
    <p:restoredTop sz="67111" autoAdjust="0"/>
  </p:normalViewPr>
  <p:slideViewPr>
    <p:cSldViewPr>
      <p:cViewPr varScale="1">
        <p:scale>
          <a:sx n="119" d="100"/>
          <a:sy n="119" d="100"/>
        </p:scale>
        <p:origin x="120" y="1038"/>
      </p:cViewPr>
      <p:guideLst>
        <p:guide orient="horz" pos="2880"/>
        <p:guide pos="216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2706"/>
    </p:cViewPr>
  </p:sorterViewPr>
  <p:notesViewPr>
    <p:cSldViewPr>
      <p:cViewPr varScale="1">
        <p:scale>
          <a:sx n="68" d="100"/>
          <a:sy n="68" d="100"/>
        </p:scale>
        <p:origin x="-333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fld id="{313E36E2-AA48-42E8-9C5C-FAA5B64058D2}" type="slidenum">
              <a:rPr lang="en-US" altLang="zh-CN"/>
              <a:t>‹#›</a:t>
            </a:fld>
            <a:endParaRPr lang="en-US" altLang="zh-CN"/>
          </a:p>
        </p:txBody>
      </p:sp>
    </p:spTree>
    <p:extLst>
      <p:ext uri="{BB962C8B-B14F-4D97-AF65-F5344CB8AC3E}">
        <p14:creationId xmlns:p14="http://schemas.microsoft.com/office/powerpoint/2010/main" val="2888428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defRPr sz="1200"/>
            </a:lvl1pPr>
          </a:lstStyle>
          <a:p>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200"/>
            </a:lvl1pPr>
          </a:lstStyle>
          <a:p>
            <a:endParaRPr lang="en-US" altLang="zh-CN"/>
          </a:p>
        </p:txBody>
      </p:sp>
      <p:sp>
        <p:nvSpPr>
          <p:cNvPr id="2052" name="Rectangle 4"/>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defRPr sz="1200"/>
            </a:lvl1pPr>
          </a:lstStyle>
          <a:p>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defRPr sz="1200"/>
            </a:lvl1pPr>
          </a:lstStyle>
          <a:p>
            <a:fld id="{AC9A1797-8667-4F11-A85F-2A30B6D530F3}" type="slidenum">
              <a:rPr lang="en-US" altLang="zh-CN"/>
              <a:t>‹#›</a:t>
            </a:fld>
            <a:endParaRPr lang="en-US" altLang="zh-CN"/>
          </a:p>
        </p:txBody>
      </p:sp>
    </p:spTree>
    <p:extLst>
      <p:ext uri="{BB962C8B-B14F-4D97-AF65-F5344CB8AC3E}">
        <p14:creationId xmlns:p14="http://schemas.microsoft.com/office/powerpoint/2010/main" val="236968500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5%80%BA%E6%9D%83"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baike.baidu.com/item/%E8%9E%8D%E8%B5%84%E6%96%B9%E5%BC%8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C9A1797-8667-4F11-A85F-2A30B6D530F3}" type="slidenum">
              <a:rPr lang="en-US" altLang="zh-CN" smtClean="0"/>
              <a:t>14</a:t>
            </a:fld>
            <a:endParaRPr lang="en-US" altLang="zh-CN"/>
          </a:p>
        </p:txBody>
      </p:sp>
    </p:spTree>
    <p:extLst>
      <p:ext uri="{BB962C8B-B14F-4D97-AF65-F5344CB8AC3E}">
        <p14:creationId xmlns:p14="http://schemas.microsoft.com/office/powerpoint/2010/main" val="46023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重置成本法也称成本法，是指在资产评估时按被评估资产的现时重置成本扣除其各项损耗来确定被评估资产价值的方法。</a:t>
            </a:r>
            <a:endPar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endPar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从</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hlinkClick r:id="rId3"/>
              </a:rPr>
              <a:t>债权</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人的立场看，他们最关心的是各种</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hlinkClick r:id="rId4"/>
              </a:rPr>
              <a:t>融资方式</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安全程度以及是否能按期收回本金和利息等。如果股东提供的资本与企业资产总额相比，只占较小的比例，则企业的风险主要由债权人负担，这对债权人来讲是不利的。因此，债权人希望资产负债率越低越好，企业偿债有保证，融给企业的资金不会有太大的风险。</a:t>
            </a:r>
            <a:endParaRPr lang="zh-CN" altLang="en-US" dirty="0"/>
          </a:p>
        </p:txBody>
      </p:sp>
      <p:sp>
        <p:nvSpPr>
          <p:cNvPr id="4" name="灯片编号占位符 3"/>
          <p:cNvSpPr>
            <a:spLocks noGrp="1"/>
          </p:cNvSpPr>
          <p:nvPr>
            <p:ph type="sldNum" sz="quarter" idx="10"/>
          </p:nvPr>
        </p:nvSpPr>
        <p:spPr/>
        <p:txBody>
          <a:bodyPr/>
          <a:lstStyle/>
          <a:p>
            <a:fld id="{AC9A1797-8667-4F11-A85F-2A30B6D530F3}" type="slidenum">
              <a:rPr lang="en-US" altLang="zh-CN" smtClean="0"/>
              <a:t>31</a:t>
            </a:fld>
            <a:endParaRPr lang="en-US" altLang="zh-CN"/>
          </a:p>
        </p:txBody>
      </p:sp>
    </p:spTree>
    <p:extLst>
      <p:ext uri="{BB962C8B-B14F-4D97-AF65-F5344CB8AC3E}">
        <p14:creationId xmlns:p14="http://schemas.microsoft.com/office/powerpoint/2010/main" val="2104305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1250" r="5820"/>
          <a:stretch>
            <a:fillRect/>
          </a:stretch>
        </p:blipFill>
        <p:spPr>
          <a:xfrm>
            <a:off x="-415" y="0"/>
            <a:ext cx="9144416" cy="6861136"/>
          </a:xfrm>
          <a:prstGeom prst="rect">
            <a:avLst/>
          </a:prstGeom>
        </p:spPr>
      </p:pic>
      <p:sp>
        <p:nvSpPr>
          <p:cNvPr id="7" name="KSO_CT1"/>
          <p:cNvSpPr>
            <a:spLocks noGrp="1"/>
          </p:cNvSpPr>
          <p:nvPr>
            <p:ph type="title" hasCustomPrompt="1"/>
          </p:nvPr>
        </p:nvSpPr>
        <p:spPr>
          <a:xfrm>
            <a:off x="4390713" y="3666309"/>
            <a:ext cx="4361403" cy="1314363"/>
          </a:xfrm>
        </p:spPr>
        <p:txBody>
          <a:bodyPr>
            <a:normAutofit/>
          </a:bodyPr>
          <a:lstStyle>
            <a:lvl1pPr algn="ctr" defTabSz="685800" rtl="0" eaLnBrk="1" latinLnBrk="0" hangingPunct="1">
              <a:lnSpc>
                <a:spcPct val="90000"/>
              </a:lnSpc>
              <a:spcBef>
                <a:spcPct val="0"/>
              </a:spcBef>
              <a:buNone/>
              <a:defRPr lang="zh-CN" altLang="en-US" sz="4400" b="1" kern="1200" dirty="0">
                <a:solidFill>
                  <a:srgbClr val="000000"/>
                </a:solidFill>
                <a:latin typeface="华文楷体" pitchFamily="2" charset="-122"/>
                <a:ea typeface="华文楷体" pitchFamily="2" charset="-122"/>
                <a:cs typeface="+mj-cs"/>
              </a:defRPr>
            </a:lvl1pPr>
          </a:lstStyle>
          <a:p>
            <a:r>
              <a:rPr lang="zh-CN" altLang="en-US" dirty="0"/>
              <a:t>单击添加的标题</a:t>
            </a:r>
          </a:p>
        </p:txBody>
      </p:sp>
      <p:sp>
        <p:nvSpPr>
          <p:cNvPr id="2" name="日期占位符 1"/>
          <p:cNvSpPr>
            <a:spLocks noGrp="1"/>
          </p:cNvSpPr>
          <p:nvPr>
            <p:ph type="dt" sz="half" idx="10"/>
          </p:nvPr>
        </p:nvSpPr>
        <p:spPr/>
        <p:txBody>
          <a:bodyPr>
            <a:normAutofit/>
          </a:bodyPr>
          <a:lstStyle/>
          <a:p>
            <a:fld id="{D252F2BC-945D-48B2-9CD0-FCDB24B13F83}" type="datetime1">
              <a:rPr lang="zh-CN" altLang="en-US" smtClean="0"/>
              <a:t>2024/6/19</a:t>
            </a:fld>
            <a:endParaRPr lang="zh-CN" altLang="en-US"/>
          </a:p>
        </p:txBody>
      </p:sp>
      <p:cxnSp>
        <p:nvCxnSpPr>
          <p:cNvPr id="8" name="直接箭头连接符 10"/>
          <p:cNvCxnSpPr>
            <a:cxnSpLocks noChangeShapeType="1"/>
          </p:cNvCxnSpPr>
          <p:nvPr userDrawn="1"/>
        </p:nvCxnSpPr>
        <p:spPr bwMode="auto">
          <a:xfrm>
            <a:off x="258764" y="620184"/>
            <a:ext cx="8516937" cy="0"/>
          </a:xfrm>
          <a:prstGeom prst="straightConnector1">
            <a:avLst/>
          </a:prstGeom>
          <a:noFill/>
          <a:ln w="12700" cmpd="dbl" algn="ctr">
            <a:solidFill>
              <a:srgbClr val="87A452"/>
            </a:solidFill>
            <a:miter lim="800000"/>
          </a:ln>
          <a:extLst>
            <a:ext uri="{909E8E84-426E-40DD-AFC4-6F175D3DCCD1}">
              <a14:hiddenFill xmlns:a14="http://schemas.microsoft.com/office/drawing/2010/main">
                <a:noFill/>
              </a14:hiddenFill>
            </a:ext>
          </a:extLst>
        </p:spPr>
      </p:cxnSp>
      <p:sp>
        <p:nvSpPr>
          <p:cNvPr id="9" name="矩形 8"/>
          <p:cNvSpPr/>
          <p:nvPr userDrawn="1"/>
        </p:nvSpPr>
        <p:spPr>
          <a:xfrm>
            <a:off x="467545" y="68627"/>
            <a:ext cx="1620957"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7F7F7F"/>
                </a:solidFill>
                <a:effectLst/>
                <a:uLnTx/>
                <a:uFillTx/>
                <a:latin typeface="华文行楷" panose="02010800040101010101" pitchFamily="2" charset="-122"/>
                <a:ea typeface="华文行楷" panose="02010800040101010101" pitchFamily="2" charset="-122"/>
                <a:cs typeface="+mn-cs"/>
              </a:rPr>
              <a:t>项目管理</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FDBFE2F0-5C8B-4831-98CF-AE2E0B7C9A6B}" type="datetime1">
              <a:rPr lang="zh-CN" altLang="en-US" smtClean="0"/>
              <a:t>2024/6/19</a:t>
            </a:fld>
            <a:endParaRPr lang="zh-CN" altLang="en-US"/>
          </a:p>
        </p:txBody>
      </p:sp>
      <p:sp>
        <p:nvSpPr>
          <p:cNvPr id="6" name="灯片编号占位符 5"/>
          <p:cNvSpPr>
            <a:spLocks noGrp="1"/>
          </p:cNvSpPr>
          <p:nvPr>
            <p:ph type="sldNum" sz="quarter" idx="12"/>
          </p:nvPr>
        </p:nvSpPr>
        <p:spPr/>
        <p:txBody>
          <a:bodyPr/>
          <a:lstStyle/>
          <a:p>
            <a:fld id="{A7AAEAA2-D029-4D23-B6D5-DE004B8B3ED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889547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50833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267658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43000"/>
            <a:ext cx="4038600" cy="471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471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37384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6370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446574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44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54701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01528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419101" y="740701"/>
            <a:ext cx="8292045" cy="699595"/>
          </a:xfrm>
        </p:spPr>
        <p:txBody>
          <a:bodyPr>
            <a:noAutofit/>
          </a:bodyPr>
          <a:lstStyle>
            <a:lvl1pPr algn="l" defTabSz="685800" rtl="0" eaLnBrk="1" latinLnBrk="0" hangingPunct="1">
              <a:lnSpc>
                <a:spcPct val="90000"/>
              </a:lnSpc>
              <a:spcBef>
                <a:spcPct val="0"/>
              </a:spcBef>
              <a:buNone/>
              <a:defRPr lang="en-US" sz="3200" b="1" kern="1200" dirty="0">
                <a:solidFill>
                  <a:srgbClr val="000000"/>
                </a:solidFill>
                <a:latin typeface="宋体" panose="02010600030101010101" pitchFamily="2" charset="-122"/>
                <a:ea typeface="宋体" panose="02010600030101010101" pitchFamily="2" charset="-122"/>
                <a:cs typeface="+mj-cs"/>
              </a:defRPr>
            </a:lvl1pPr>
          </a:lstStyle>
          <a:p>
            <a:r>
              <a:rPr lang="zh-CN" altLang="en-US" dirty="0"/>
              <a:t>单击此处编辑母版标题样式</a:t>
            </a:r>
            <a:endParaRPr lang="en-US" dirty="0"/>
          </a:p>
        </p:txBody>
      </p:sp>
      <p:sp>
        <p:nvSpPr>
          <p:cNvPr id="3" name="KSO_BC1"/>
          <p:cNvSpPr>
            <a:spLocks noGrp="1"/>
          </p:cNvSpPr>
          <p:nvPr>
            <p:ph idx="1"/>
          </p:nvPr>
        </p:nvSpPr>
        <p:spPr>
          <a:xfrm>
            <a:off x="971600" y="1604797"/>
            <a:ext cx="7560840" cy="4128459"/>
          </a:xfrm>
        </p:spPr>
        <p:txBody>
          <a:bodyPr>
            <a:normAutofit/>
          </a:bodyPr>
          <a:lstStyle>
            <a:lvl1pPr marL="343535" indent="-342900" algn="l">
              <a:buClr>
                <a:srgbClr val="00B0F0"/>
              </a:buClr>
              <a:defRPr lang="zh-CN" altLang="zh-CN" sz="2800" kern="1200" dirty="0" smtClean="0">
                <a:solidFill>
                  <a:srgbClr val="000000"/>
                </a:solidFill>
                <a:latin typeface="宋体" panose="02010600030101010101" pitchFamily="2" charset="-122"/>
                <a:ea typeface="宋体" panose="02010600030101010101" pitchFamily="2" charset="-122"/>
                <a:cs typeface="+mn-cs"/>
              </a:defRPr>
            </a:lvl1pPr>
            <a:lvl2pPr marL="891540" indent="-170815" algn="l" defTabSz="685800" rtl="0" eaLnBrk="1" latinLnBrk="0" hangingPunct="1">
              <a:lnSpc>
                <a:spcPct val="90000"/>
              </a:lnSpc>
              <a:spcBef>
                <a:spcPts val="375"/>
              </a:spcBef>
              <a:buClr>
                <a:srgbClr val="00B0F0"/>
              </a:buClr>
              <a:buFont typeface="Arial" panose="020B0604020202020204" pitchFamily="34" charset="0"/>
              <a:buChar char="•"/>
              <a:defRPr lang="zh-CN" altLang="zh-CN" sz="1800" kern="1200" dirty="0" smtClean="0">
                <a:solidFill>
                  <a:srgbClr val="000000"/>
                </a:solidFill>
                <a:latin typeface="宋体" panose="02010600030101010101" pitchFamily="2" charset="-122"/>
                <a:ea typeface="宋体" panose="02010600030101010101" pitchFamily="2" charset="-122"/>
                <a:cs typeface="+mn-cs"/>
              </a:defRPr>
            </a:lvl2pPr>
            <a:lvl3pPr marL="1257935" indent="-170815" algn="l" defTabSz="685800" rtl="0" eaLnBrk="1" latinLnBrk="0" hangingPunct="1">
              <a:lnSpc>
                <a:spcPct val="90000"/>
              </a:lnSpc>
              <a:spcBef>
                <a:spcPts val="375"/>
              </a:spcBef>
              <a:buClr>
                <a:srgbClr val="00B0F0"/>
              </a:buClr>
              <a:buFont typeface="Arial" panose="020B0604020202020204" pitchFamily="34" charset="0"/>
              <a:buChar char="•"/>
              <a:defRPr lang="zh-CN" altLang="zh-CN" sz="1800" kern="1200" dirty="0" smtClean="0">
                <a:solidFill>
                  <a:srgbClr val="000000"/>
                </a:solidFill>
                <a:latin typeface="宋体" panose="02010600030101010101" pitchFamily="2" charset="-122"/>
                <a:ea typeface="宋体" panose="02010600030101010101" pitchFamily="2" charset="-122"/>
                <a:cs typeface="+mn-cs"/>
              </a:defRPr>
            </a:lvl3pPr>
            <a:lvl4pPr marL="1715135" indent="-170815" algn="l" defTabSz="685800" rtl="0" eaLnBrk="1" latinLnBrk="0" hangingPunct="1">
              <a:lnSpc>
                <a:spcPct val="90000"/>
              </a:lnSpc>
              <a:spcBef>
                <a:spcPts val="375"/>
              </a:spcBef>
              <a:buClr>
                <a:srgbClr val="00B0F0"/>
              </a:buClr>
              <a:buFont typeface="Arial" panose="020B0604020202020204" pitchFamily="34" charset="0"/>
              <a:buChar char="•"/>
              <a:defRPr lang="zh-CN" altLang="zh-CN" sz="1800" kern="1200" dirty="0" smtClean="0">
                <a:solidFill>
                  <a:srgbClr val="000000"/>
                </a:solidFill>
                <a:latin typeface="宋体" panose="02010600030101010101" pitchFamily="2" charset="-122"/>
                <a:ea typeface="宋体" panose="02010600030101010101" pitchFamily="2" charset="-122"/>
                <a:cs typeface="+mn-cs"/>
              </a:defRPr>
            </a:lvl4pPr>
            <a:lvl5pPr marL="2172335" indent="-170815" algn="l" defTabSz="685800" rtl="0" eaLnBrk="1" latinLnBrk="0" hangingPunct="1">
              <a:lnSpc>
                <a:spcPct val="90000"/>
              </a:lnSpc>
              <a:spcBef>
                <a:spcPts val="375"/>
              </a:spcBef>
              <a:buClr>
                <a:srgbClr val="00B0F0"/>
              </a:buClr>
              <a:buFont typeface="Arial" panose="020B0604020202020204" pitchFamily="34" charset="0"/>
              <a:buChar char="•"/>
              <a:defRPr lang="zh-CN" altLang="zh-CN" sz="1800" kern="1200" dirty="0" smtClean="0">
                <a:solidFill>
                  <a:srgbClr val="000000"/>
                </a:solidFill>
                <a:latin typeface="宋体" panose="02010600030101010101" pitchFamily="2" charset="-122"/>
                <a:ea typeface="宋体" panose="02010600030101010101" pitchFamily="2" charset="-122"/>
                <a:cs typeface="+mn-cs"/>
              </a:defRPr>
            </a:lvl5pPr>
          </a:lstStyle>
          <a:p>
            <a:pPr marL="171450" lvl="0" indent="-170815" algn="l" defTabSz="685800" rtl="0" eaLnBrk="1" latinLnBrk="0" hangingPunct="1">
              <a:lnSpc>
                <a:spcPct val="90000"/>
              </a:lnSpc>
              <a:spcBef>
                <a:spcPts val="750"/>
              </a:spcBef>
              <a:buClr>
                <a:srgbClr val="00B0F0"/>
              </a:buClr>
              <a:buSzPct val="80000"/>
              <a:buFont typeface="Wingdings 2" panose="05020102010507070707" pitchFamily="18" charset="2"/>
              <a:buChar char=""/>
            </a:pPr>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cxnSp>
        <p:nvCxnSpPr>
          <p:cNvPr id="7" name="直接箭头连接符 10"/>
          <p:cNvCxnSpPr>
            <a:cxnSpLocks noChangeShapeType="1"/>
          </p:cNvCxnSpPr>
          <p:nvPr userDrawn="1"/>
        </p:nvCxnSpPr>
        <p:spPr bwMode="auto">
          <a:xfrm>
            <a:off x="258764" y="620184"/>
            <a:ext cx="8516937" cy="0"/>
          </a:xfrm>
          <a:prstGeom prst="straightConnector1">
            <a:avLst/>
          </a:prstGeom>
          <a:noFill/>
          <a:ln w="12700" cmpd="dbl" algn="ctr">
            <a:solidFill>
              <a:srgbClr val="87A452"/>
            </a:solidFill>
            <a:miter lim="800000"/>
          </a:ln>
          <a:extLst>
            <a:ext uri="{909E8E84-426E-40DD-AFC4-6F175D3DCCD1}">
              <a14:hiddenFill xmlns:a14="http://schemas.microsoft.com/office/drawing/2010/main">
                <a:noFill/>
              </a14:hiddenFill>
            </a:ext>
          </a:extLst>
        </p:spPr>
      </p:cxnSp>
      <p:sp>
        <p:nvSpPr>
          <p:cNvPr id="8" name="矩形 7"/>
          <p:cNvSpPr/>
          <p:nvPr userDrawn="1"/>
        </p:nvSpPr>
        <p:spPr>
          <a:xfrm>
            <a:off x="467545" y="68627"/>
            <a:ext cx="1620957"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7F7F7F"/>
                </a:solidFill>
                <a:effectLst/>
                <a:uLnTx/>
                <a:uFillTx/>
                <a:latin typeface="华文行楷" panose="02010800040101010101" pitchFamily="2" charset="-122"/>
                <a:ea typeface="华文行楷" panose="02010800040101010101" pitchFamily="2" charset="-122"/>
                <a:cs typeface="+mn-cs"/>
              </a:rPr>
              <a:t>项目管理</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408993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3050" y="285750"/>
            <a:ext cx="2063750" cy="5572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28625" y="285750"/>
            <a:ext cx="6042025" cy="5572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2708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28625" y="285750"/>
            <a:ext cx="8258175" cy="5572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551484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28625" y="285750"/>
            <a:ext cx="6072188" cy="5715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143000"/>
            <a:ext cx="4038600" cy="4714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4714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33378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Oval 2"/>
          <p:cNvSpPr>
            <a:spLocks noChangeArrowheads="1"/>
          </p:cNvSpPr>
          <p:nvPr/>
        </p:nvSpPr>
        <p:spPr bwMode="gray">
          <a:xfrm>
            <a:off x="684213" y="333375"/>
            <a:ext cx="5905500" cy="5761038"/>
          </a:xfrm>
          <a:prstGeom prst="ellipse">
            <a:avLst/>
          </a:prstGeom>
          <a:gradFill rotWithShape="1">
            <a:gsLst>
              <a:gs pos="0">
                <a:schemeClr val="bg2">
                  <a:alpha val="48000"/>
                </a:schemeClr>
              </a:gs>
              <a:gs pos="100000">
                <a:schemeClr val="bg2">
                  <a:gamma/>
                  <a:tint val="0"/>
                  <a:invGamma/>
                  <a:alpha val="8000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5123" name="Rectangle 3"/>
          <p:cNvSpPr>
            <a:spLocks noChangeArrowheads="1"/>
          </p:cNvSpPr>
          <p:nvPr/>
        </p:nvSpPr>
        <p:spPr bwMode="ltGray">
          <a:xfrm>
            <a:off x="0" y="4437063"/>
            <a:ext cx="9144000" cy="17287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5124" name="Oval 4"/>
          <p:cNvSpPr>
            <a:spLocks noChangeArrowheads="1"/>
          </p:cNvSpPr>
          <p:nvPr/>
        </p:nvSpPr>
        <p:spPr bwMode="gray">
          <a:xfrm>
            <a:off x="971550" y="1628775"/>
            <a:ext cx="3529013" cy="3671888"/>
          </a:xfrm>
          <a:prstGeom prst="ellipse">
            <a:avLst/>
          </a:prstGeom>
          <a:solidFill>
            <a:schemeClr val="accent2"/>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5125" name="Oval 5"/>
          <p:cNvSpPr>
            <a:spLocks noChangeArrowheads="1"/>
          </p:cNvSpPr>
          <p:nvPr/>
        </p:nvSpPr>
        <p:spPr bwMode="gray">
          <a:xfrm>
            <a:off x="1258888" y="260350"/>
            <a:ext cx="935037" cy="936625"/>
          </a:xfrm>
          <a:prstGeom prst="ellipse">
            <a:avLst/>
          </a:prstGeom>
          <a:solidFill>
            <a:schemeClr val="tx2"/>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5126" name="Oval 6"/>
          <p:cNvSpPr>
            <a:spLocks noChangeArrowheads="1"/>
          </p:cNvSpPr>
          <p:nvPr/>
        </p:nvSpPr>
        <p:spPr bwMode="gray">
          <a:xfrm>
            <a:off x="4211638" y="2636838"/>
            <a:ext cx="1223962" cy="1223962"/>
          </a:xfrm>
          <a:prstGeom prst="ellipse">
            <a:avLst/>
          </a:prstGeom>
          <a:solidFill>
            <a:srgbClr val="1BABE5">
              <a:alpha val="10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5127" name="Rectangle 7"/>
          <p:cNvSpPr>
            <a:spLocks noGrp="1" noChangeArrowheads="1"/>
          </p:cNvSpPr>
          <p:nvPr>
            <p:ph type="dt" sz="half" idx="2"/>
          </p:nvPr>
        </p:nvSpPr>
        <p:spPr bwMode="gray">
          <a:xfrm>
            <a:off x="3635375" y="6381750"/>
            <a:ext cx="2209800" cy="244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vl1pPr>
          </a:lstStyle>
          <a:p>
            <a:pPr eaLnBrk="1" hangingPunct="1"/>
            <a:endParaRPr kumimoji="0" lang="en-US" altLang="zh-CN">
              <a:solidFill>
                <a:srgbClr val="000000"/>
              </a:solidFill>
              <a:latin typeface="Arial" charset="0"/>
              <a:ea typeface="宋体" charset="-122"/>
            </a:endParaRPr>
          </a:p>
        </p:txBody>
      </p:sp>
      <p:sp>
        <p:nvSpPr>
          <p:cNvPr id="5128" name="Rectangle 8"/>
          <p:cNvSpPr>
            <a:spLocks noGrp="1" noChangeArrowheads="1"/>
          </p:cNvSpPr>
          <p:nvPr>
            <p:ph type="ftr" sz="quarter" idx="3"/>
          </p:nvPr>
        </p:nvSpPr>
        <p:spPr bwMode="gray">
          <a:xfrm>
            <a:off x="5934075" y="6391275"/>
            <a:ext cx="1933575" cy="244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1" i="1">
                <a:solidFill>
                  <a:schemeClr val="tx2"/>
                </a:solidFill>
              </a:defRPr>
            </a:lvl1pPr>
          </a:lstStyle>
          <a:p>
            <a:pPr eaLnBrk="1" hangingPunct="1"/>
            <a:endParaRPr kumimoji="0" lang="en-US" altLang="zh-CN">
              <a:solidFill>
                <a:srgbClr val="003399"/>
              </a:solidFill>
              <a:latin typeface="Arial" charset="0"/>
              <a:ea typeface="宋体" charset="-122"/>
            </a:endParaRPr>
          </a:p>
        </p:txBody>
      </p:sp>
      <p:sp>
        <p:nvSpPr>
          <p:cNvPr id="5129" name="Rectangle 9"/>
          <p:cNvSpPr>
            <a:spLocks noGrp="1" noChangeArrowheads="1"/>
          </p:cNvSpPr>
          <p:nvPr>
            <p:ph type="sldNum" sz="quarter" idx="4"/>
          </p:nvPr>
        </p:nvSpPr>
        <p:spPr>
          <a:xfrm>
            <a:off x="381000" y="6400800"/>
            <a:ext cx="2133600" cy="244475"/>
          </a:xfrm>
        </p:spPr>
        <p:txBody>
          <a:bodyPr/>
          <a:lstStyle>
            <a:lvl1pPr algn="l">
              <a:defRPr sz="1200"/>
            </a:lvl1pPr>
          </a:lstStyle>
          <a:p>
            <a:fld id="{19DBD842-0B3B-4C23-A0AA-855BC527BE99}" type="slidenum">
              <a:rPr lang="en-US" altLang="zh-CN">
                <a:solidFill>
                  <a:srgbClr val="000000"/>
                </a:solidFill>
              </a:rPr>
              <a:pPr/>
              <a:t>‹#›</a:t>
            </a:fld>
            <a:endParaRPr lang="en-US" altLang="zh-CN">
              <a:solidFill>
                <a:srgbClr val="000000"/>
              </a:solidFill>
            </a:endParaRPr>
          </a:p>
        </p:txBody>
      </p:sp>
      <p:sp>
        <p:nvSpPr>
          <p:cNvPr id="5130" name="Rectangle 10"/>
          <p:cNvSpPr>
            <a:spLocks noGrp="1" noChangeArrowheads="1"/>
          </p:cNvSpPr>
          <p:nvPr>
            <p:ph type="ctrTitle"/>
          </p:nvPr>
        </p:nvSpPr>
        <p:spPr>
          <a:xfrm>
            <a:off x="4267200" y="1219200"/>
            <a:ext cx="4495800" cy="1752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r">
              <a:defRPr sz="5400">
                <a:solidFill>
                  <a:schemeClr val="tx2"/>
                </a:solidFill>
              </a:defRPr>
            </a:lvl1pPr>
          </a:lstStyle>
          <a:p>
            <a:pPr lvl="0"/>
            <a:r>
              <a:rPr lang="zh-CN" altLang="en-US" noProof="0"/>
              <a:t>单击此处编辑母版标题样式</a:t>
            </a:r>
          </a:p>
        </p:txBody>
      </p:sp>
      <p:sp>
        <p:nvSpPr>
          <p:cNvPr id="5131" name="Rectangle 11"/>
          <p:cNvSpPr>
            <a:spLocks noGrp="1" noChangeArrowheads="1"/>
          </p:cNvSpPr>
          <p:nvPr>
            <p:ph type="subTitle" idx="1"/>
          </p:nvPr>
        </p:nvSpPr>
        <p:spPr>
          <a:xfrm>
            <a:off x="685800" y="5486400"/>
            <a:ext cx="7620000" cy="534988"/>
          </a:xfrm>
        </p:spPr>
        <p:txBody>
          <a:bodyPr/>
          <a:lstStyle>
            <a:lvl1pPr marL="0" indent="0" algn="ctr">
              <a:buFont typeface="Wingdings" pitchFamily="2" charset="2"/>
              <a:buNone/>
              <a:defRPr sz="2000"/>
            </a:lvl1pPr>
          </a:lstStyle>
          <a:p>
            <a:pPr lvl="0"/>
            <a:r>
              <a:rPr lang="zh-CN" altLang="en-US" noProof="0"/>
              <a:t>单击此处编辑母版副标题样式</a:t>
            </a:r>
          </a:p>
        </p:txBody>
      </p:sp>
      <p:sp>
        <p:nvSpPr>
          <p:cNvPr id="5132" name="Oval 12"/>
          <p:cNvSpPr>
            <a:spLocks noChangeArrowheads="1"/>
          </p:cNvSpPr>
          <p:nvPr/>
        </p:nvSpPr>
        <p:spPr bwMode="gray">
          <a:xfrm>
            <a:off x="993775" y="1651000"/>
            <a:ext cx="3490913" cy="3629025"/>
          </a:xfrm>
          <a:prstGeom prst="ellipse">
            <a:avLst/>
          </a:prstGeom>
          <a:blipFill dpi="0" rotWithShape="1">
            <a:blip r:embed="rId2"/>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5133" name="Oval 13"/>
          <p:cNvSpPr>
            <a:spLocks noChangeArrowheads="1"/>
          </p:cNvSpPr>
          <p:nvPr/>
        </p:nvSpPr>
        <p:spPr bwMode="gray">
          <a:xfrm>
            <a:off x="1276350" y="277813"/>
            <a:ext cx="900113" cy="900112"/>
          </a:xfrm>
          <a:prstGeom prst="ellipse">
            <a:avLst/>
          </a:prstGeom>
          <a:blipFill dpi="0" rotWithShape="1">
            <a:blip r:embed="rId3"/>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5134" name="Oval 14"/>
          <p:cNvSpPr>
            <a:spLocks noChangeArrowheads="1"/>
          </p:cNvSpPr>
          <p:nvPr/>
        </p:nvSpPr>
        <p:spPr bwMode="gray">
          <a:xfrm>
            <a:off x="3856038" y="3500438"/>
            <a:ext cx="1582737" cy="1582737"/>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algn="ctr" eaLnBrk="1" hangingPunct="1"/>
            <a:endParaRPr kumimoji="0" lang="zh-CN" altLang="zh-CN" sz="1800" b="1">
              <a:solidFill>
                <a:srgbClr val="000000"/>
              </a:solidFill>
              <a:latin typeface="Arial" charset="0"/>
              <a:ea typeface="宋体" charset="-122"/>
            </a:endParaRPr>
          </a:p>
        </p:txBody>
      </p:sp>
      <p:sp>
        <p:nvSpPr>
          <p:cNvPr id="5135" name="Oval 15"/>
          <p:cNvSpPr>
            <a:spLocks noChangeArrowheads="1"/>
          </p:cNvSpPr>
          <p:nvPr/>
        </p:nvSpPr>
        <p:spPr bwMode="gray">
          <a:xfrm>
            <a:off x="3881438" y="3521075"/>
            <a:ext cx="1533525" cy="1543050"/>
          </a:xfrm>
          <a:prstGeom prst="ellipse">
            <a:avLst/>
          </a:prstGeom>
          <a:blipFill dpi="0" rotWithShape="1">
            <a:blip r:embed="rId4"/>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5136" name="Oval 16"/>
          <p:cNvSpPr>
            <a:spLocks noChangeArrowheads="1"/>
          </p:cNvSpPr>
          <p:nvPr/>
        </p:nvSpPr>
        <p:spPr bwMode="gray">
          <a:xfrm>
            <a:off x="323850" y="1268413"/>
            <a:ext cx="1438275" cy="1511300"/>
          </a:xfrm>
          <a:prstGeom prst="ellipse">
            <a:avLst/>
          </a:prstGeom>
          <a:solidFill>
            <a:schemeClr val="folHlink"/>
          </a:solidFill>
          <a:ln w="38100">
            <a:solidFill>
              <a:schemeClr val="bg1"/>
            </a:solidFill>
            <a:round/>
            <a:headEnd/>
            <a:tailEnd/>
          </a:ln>
          <a:effectLst>
            <a:outerShdw dist="89803" dir="2700000" algn="ctr" rotWithShape="0">
              <a:srgbClr val="000000">
                <a:alpha val="19000"/>
              </a:srgbClr>
            </a:outerShdw>
          </a:effec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5137" name="Oval 17"/>
          <p:cNvSpPr>
            <a:spLocks noChangeArrowheads="1"/>
          </p:cNvSpPr>
          <p:nvPr/>
        </p:nvSpPr>
        <p:spPr bwMode="gray">
          <a:xfrm>
            <a:off x="330200" y="1287463"/>
            <a:ext cx="1419225" cy="1462087"/>
          </a:xfrm>
          <a:prstGeom prst="ellipse">
            <a:avLst/>
          </a:pr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0" lang="zh-CN" altLang="en-US" sz="1800">
              <a:solidFill>
                <a:srgbClr val="000000"/>
              </a:solidFill>
              <a:latin typeface="Arial" charset="0"/>
              <a:ea typeface="宋体" charset="-122"/>
            </a:endParaRPr>
          </a:p>
        </p:txBody>
      </p:sp>
    </p:spTree>
    <p:extLst>
      <p:ext uri="{BB962C8B-B14F-4D97-AF65-F5344CB8AC3E}">
        <p14:creationId xmlns:p14="http://schemas.microsoft.com/office/powerpoint/2010/main" val="2510097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F33C66AA-62C5-428A-9091-317726E5CB3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2984733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9D7531E6-E32B-4491-AAB6-70293DF6BAB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35462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96975"/>
            <a:ext cx="4057650"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67250" y="1196975"/>
            <a:ext cx="4057650" cy="5127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875D22FB-BDC3-4563-8767-8E16B8F44F0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12335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B60CAE64-5B72-4757-BF0E-5EFFEB51A9F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785468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3CA5DFCE-0FEA-47D2-B3FC-99141674911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88598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177200" y="3304800"/>
            <a:ext cx="5493600" cy="748800"/>
          </a:xfrm>
        </p:spPr>
        <p:txBody>
          <a:bodyPr anchor="t" anchorCtr="0">
            <a:normAutofit/>
          </a:bodyPr>
          <a:lstStyle>
            <a:lvl1pPr algn="r">
              <a:defRPr sz="2800" b="0">
                <a:solidFill>
                  <a:schemeClr val="tx2"/>
                </a:solidFill>
                <a:effectLst/>
              </a:defRPr>
            </a:lvl1pPr>
          </a:lstStyle>
          <a:p>
            <a:r>
              <a:rPr lang="zh-CN" altLang="en-US" dirty="0"/>
              <a:t>此处添加您的标题</a:t>
            </a:r>
            <a:endParaRPr lang="en-US" dirty="0"/>
          </a:p>
        </p:txBody>
      </p:sp>
      <p:sp>
        <p:nvSpPr>
          <p:cNvPr id="7" name="MH_Others_1"/>
          <p:cNvSpPr/>
          <p:nvPr>
            <p:custDataLst>
              <p:tags r:id="rId1"/>
            </p:custDataLst>
          </p:nvPr>
        </p:nvSpPr>
        <p:spPr>
          <a:xfrm>
            <a:off x="6098903" y="2261065"/>
            <a:ext cx="989126" cy="979795"/>
          </a:xfrm>
          <a:prstGeom prst="ellipse">
            <a:avLst/>
          </a:prstGeom>
          <a:solidFill>
            <a:schemeClr val="accent1"/>
          </a:solidFill>
          <a:ln w="12700" cap="flat" cmpd="sng" algn="ctr">
            <a:noFill/>
            <a:prstDash val="solid"/>
            <a:miter lim="800000"/>
          </a:ln>
          <a:effectLst/>
        </p:spPr>
        <p:txBody>
          <a:bodyPr lIns="0" tIns="0" rIns="0" bIns="0" anchor="ctr">
            <a:normAutofit/>
          </a:bodyPr>
          <a:lstStyle/>
          <a:p>
            <a:pPr algn="ctr" eaLnBrk="1" hangingPunct="1">
              <a:spcBef>
                <a:spcPts val="0"/>
              </a:spcBef>
              <a:spcAft>
                <a:spcPts val="0"/>
              </a:spcAft>
              <a:defRPr/>
            </a:pPr>
            <a:endParaRPr lang="zh-CN" altLang="en-US" kern="0" dirty="0">
              <a:solidFill>
                <a:prstClr val="white"/>
              </a:solidFill>
              <a:latin typeface="Arial" panose="020B0604020202020204" pitchFamily="34" charset="0"/>
              <a:ea typeface="黑体" panose="02010609060101010101" pitchFamily="2" charset="-122"/>
            </a:endParaRPr>
          </a:p>
        </p:txBody>
      </p:sp>
      <p:sp>
        <p:nvSpPr>
          <p:cNvPr id="8" name="MH_Number"/>
          <p:cNvSpPr/>
          <p:nvPr>
            <p:custDataLst>
              <p:tags r:id="rId2"/>
            </p:custDataLst>
          </p:nvPr>
        </p:nvSpPr>
        <p:spPr>
          <a:xfrm>
            <a:off x="6667739" y="3018213"/>
            <a:ext cx="578644" cy="572691"/>
          </a:xfrm>
          <a:prstGeom prst="ellipse">
            <a:avLst/>
          </a:prstGeom>
          <a:solidFill>
            <a:srgbClr val="FFFFFF"/>
          </a:solidFill>
          <a:ln w="22225" cap="flat" cmpd="sng" algn="ctr">
            <a:solidFill>
              <a:schemeClr val="accent2"/>
            </a:solidFill>
            <a:prstDash val="solid"/>
            <a:miter lim="800000"/>
          </a:ln>
          <a:effectLst/>
        </p:spPr>
        <p:txBody>
          <a:bodyPr lIns="0" tIns="0" rIns="0" bIns="0" anchor="ctr"/>
          <a:lstStyle/>
          <a:p>
            <a:pPr algn="ctr" eaLnBrk="1" hangingPunct="1">
              <a:spcBef>
                <a:spcPts val="0"/>
              </a:spcBef>
              <a:spcAft>
                <a:spcPts val="0"/>
              </a:spcAft>
            </a:pPr>
            <a:endParaRPr lang="zh-CN" altLang="en-US" sz="2700" b="1" kern="0" dirty="0">
              <a:solidFill>
                <a:schemeClr val="accent2"/>
              </a:solidFill>
              <a:latin typeface="Arial" panose="020B0604020202020204" pitchFamily="34" charset="0"/>
              <a:ea typeface="黑体" panose="02010609060101010101" pitchFamily="2" charset="-122"/>
            </a:endParaRPr>
          </a:p>
        </p:txBody>
      </p:sp>
      <p:sp>
        <p:nvSpPr>
          <p:cNvPr id="3" name="日期占位符 2"/>
          <p:cNvSpPr>
            <a:spLocks noGrp="1"/>
          </p:cNvSpPr>
          <p:nvPr>
            <p:ph type="dt" sz="half" idx="10"/>
          </p:nvPr>
        </p:nvSpPr>
        <p:spPr/>
        <p:txBody>
          <a:bodyPr/>
          <a:lstStyle/>
          <a:p>
            <a:fld id="{2CC01490-174A-41C5-85C1-7E58D0062C01}" type="datetime1">
              <a:rPr lang="zh-CN" altLang="en-US" smtClean="0"/>
              <a:t>2024/6/19</a:t>
            </a:fld>
            <a:endParaRPr lang="zh-CN" altLang="en-US"/>
          </a:p>
        </p:txBody>
      </p:sp>
      <p:sp>
        <p:nvSpPr>
          <p:cNvPr id="5" name="灯片编号占位符 4"/>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2D656067-5B84-42ED-9D8A-433EB75C55D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24291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39D7FB3C-5813-443A-93A7-02C80B9DFEA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860553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639A092F-F9EC-4704-835E-CBF146B7DB3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25923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88F63504-BA29-4AAF-9A08-F62122F73C9D}"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152202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7975" y="204788"/>
            <a:ext cx="2066925"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4788"/>
            <a:ext cx="6048375"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E19D2E5E-1C42-4B38-9405-76F2692C9A3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2497452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9303466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30953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42081986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43000"/>
            <a:ext cx="4038600" cy="471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471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513320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4197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419100" y="1152745"/>
            <a:ext cx="4068745"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4" name="KSO_BC2"/>
          <p:cNvSpPr>
            <a:spLocks noGrp="1"/>
          </p:cNvSpPr>
          <p:nvPr>
            <p:ph sz="half" idx="2"/>
          </p:nvPr>
        </p:nvSpPr>
        <p:spPr>
          <a:xfrm>
            <a:off x="4631095" y="1152745"/>
            <a:ext cx="4080051"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5" name="日期占位符 4"/>
          <p:cNvSpPr>
            <a:spLocks noGrp="1"/>
          </p:cNvSpPr>
          <p:nvPr>
            <p:ph type="dt" sz="half" idx="10"/>
          </p:nvPr>
        </p:nvSpPr>
        <p:spPr/>
        <p:txBody>
          <a:bodyPr/>
          <a:lstStyle/>
          <a:p>
            <a:fld id="{5BDF8243-D9EA-4651-A175-A5340F504EE0}" type="datetime1">
              <a:rPr lang="zh-CN" altLang="en-US" smtClean="0"/>
              <a:t>2024/6/19</a:t>
            </a:fld>
            <a:endParaRPr lang="zh-CN" altLang="en-US"/>
          </a:p>
        </p:txBody>
      </p:sp>
      <p:sp>
        <p:nvSpPr>
          <p:cNvPr id="7" name="灯片编号占位符 6"/>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5485003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8862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97234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5388701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211371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3050" y="285750"/>
            <a:ext cx="2063750" cy="5572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28625" y="285750"/>
            <a:ext cx="6042025" cy="5572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383505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28625" y="285750"/>
            <a:ext cx="8258175" cy="5572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130913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28625" y="285750"/>
            <a:ext cx="6072188" cy="5715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143000"/>
            <a:ext cx="4038600" cy="4714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4714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719037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498401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64432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4576" y="1376363"/>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KSO_BC1"/>
          <p:cNvSpPr>
            <a:spLocks noGrp="1"/>
          </p:cNvSpPr>
          <p:nvPr>
            <p:ph sz="half" idx="2"/>
          </p:nvPr>
        </p:nvSpPr>
        <p:spPr>
          <a:xfrm>
            <a:off x="824576" y="2200275"/>
            <a:ext cx="3868340" cy="3684588"/>
          </a:xfrm>
        </p:spPr>
        <p:txBody>
          <a:bodyPr/>
          <a:lstStyle>
            <a:lvl2pPr>
              <a:defRPr sz="2000"/>
            </a:lvl2p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5" name="Text Placeholder 4"/>
          <p:cNvSpPr>
            <a:spLocks noGrp="1"/>
          </p:cNvSpPr>
          <p:nvPr>
            <p:ph type="body" sz="quarter" idx="3"/>
          </p:nvPr>
        </p:nvSpPr>
        <p:spPr>
          <a:xfrm>
            <a:off x="4823886" y="1376363"/>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KSO_BC2"/>
          <p:cNvSpPr>
            <a:spLocks noGrp="1"/>
          </p:cNvSpPr>
          <p:nvPr>
            <p:ph sz="quarter" idx="4"/>
          </p:nvPr>
        </p:nvSpPr>
        <p:spPr>
          <a:xfrm>
            <a:off x="4823886" y="2200275"/>
            <a:ext cx="3887391" cy="3684588"/>
          </a:xfrm>
        </p:spPr>
        <p:txBody>
          <a:bodyPr/>
          <a:lstStyle>
            <a:lvl2pPr>
              <a:defRPr sz="2000"/>
            </a:lvl2p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7" name="日期占位符 6"/>
          <p:cNvSpPr>
            <a:spLocks noGrp="1"/>
          </p:cNvSpPr>
          <p:nvPr>
            <p:ph type="dt" sz="half" idx="10"/>
          </p:nvPr>
        </p:nvSpPr>
        <p:spPr/>
        <p:txBody>
          <a:bodyPr/>
          <a:lstStyle/>
          <a:p>
            <a:fld id="{F40BE72E-4D4E-4B46-81AF-762576675104}" type="datetime1">
              <a:rPr lang="zh-CN" altLang="en-US" smtClean="0"/>
              <a:t>2024/6/19</a:t>
            </a:fld>
            <a:endParaRPr lang="zh-CN" altLang="en-US"/>
          </a:p>
        </p:txBody>
      </p:sp>
      <p:sp>
        <p:nvSpPr>
          <p:cNvPr id="9" name="灯片编号占位符 8"/>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7386605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143000"/>
            <a:ext cx="4038600" cy="471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471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692506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41720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1537711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9843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3017830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27115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074065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3050" y="285750"/>
            <a:ext cx="2063750" cy="5572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28625" y="285750"/>
            <a:ext cx="6042025" cy="5572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20947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28625" y="285750"/>
            <a:ext cx="8258175" cy="5572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4411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76510" y="2170176"/>
            <a:ext cx="4190980" cy="1511808"/>
          </a:xfrm>
        </p:spPr>
        <p:txBody>
          <a:bodyPr>
            <a:normAutofit/>
          </a:bodyPr>
          <a:lstStyle>
            <a:lvl1pPr algn="ctr">
              <a:defRPr sz="7200"/>
            </a:lvl1pPr>
          </a:lstStyle>
          <a:p>
            <a:r>
              <a:rPr lang="zh-CN" altLang="en-US" dirty="0"/>
              <a:t>编辑标题</a:t>
            </a:r>
          </a:p>
        </p:txBody>
      </p:sp>
      <p:sp>
        <p:nvSpPr>
          <p:cNvPr id="3" name="日期占位符 2"/>
          <p:cNvSpPr>
            <a:spLocks noGrp="1"/>
          </p:cNvSpPr>
          <p:nvPr>
            <p:ph type="dt" sz="half" idx="10"/>
          </p:nvPr>
        </p:nvSpPr>
        <p:spPr>
          <a:xfrm>
            <a:off x="628650" y="6356351"/>
            <a:ext cx="2057400" cy="365125"/>
          </a:xfrm>
          <a:prstGeom prst="rect">
            <a:avLst/>
          </a:prstGeom>
        </p:spPr>
        <p:txBody>
          <a:bodyPr/>
          <a:lstStyle/>
          <a:p>
            <a:fld id="{736AA12F-8981-4270-904E-37F2D39C3A1D}" type="datetime1">
              <a:rPr lang="zh-CN" altLang="en-US" smtClean="0"/>
              <a:t>2024/6/19</a:t>
            </a:fld>
            <a:endParaRPr lang="zh-CN" altLang="en-US"/>
          </a:p>
        </p:txBody>
      </p:sp>
      <p:sp>
        <p:nvSpPr>
          <p:cNvPr id="5" name="灯片编号占位符 4"/>
          <p:cNvSpPr>
            <a:spLocks noGrp="1"/>
          </p:cNvSpPr>
          <p:nvPr>
            <p:ph type="sldNum" sz="quarter" idx="12"/>
          </p:nvPr>
        </p:nvSpPr>
        <p:spPr>
          <a:xfrm>
            <a:off x="6457950" y="6356351"/>
            <a:ext cx="2057400" cy="365125"/>
          </a:xfrm>
          <a:prstGeom prst="rect">
            <a:avLst/>
          </a:prstGeom>
        </p:spPr>
        <p:txBody>
          <a:bodyPr/>
          <a:lstStyle/>
          <a:p>
            <a:fld id="{249B50B9-7135-4D78-A58F-DF4CD6531EC2}"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28625" y="285750"/>
            <a:ext cx="6072188" cy="5715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143000"/>
            <a:ext cx="4038600" cy="4714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4714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01738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79" t="36" r="4760" b="6355"/>
          <a:stretch>
            <a:fillRect/>
          </a:stretch>
        </p:blipFill>
        <p:spPr>
          <a:xfrm>
            <a:off x="2" y="0"/>
            <a:ext cx="9142485" cy="6858000"/>
          </a:xfrm>
          <a:prstGeom prst="rect">
            <a:avLst/>
          </a:prstGeom>
        </p:spPr>
      </p:pic>
      <p:sp>
        <p:nvSpPr>
          <p:cNvPr id="7" name="矩形 6"/>
          <p:cNvSpPr/>
          <p:nvPr userDrawn="1"/>
        </p:nvSpPr>
        <p:spPr>
          <a:xfrm>
            <a:off x="0" y="1"/>
            <a:ext cx="9144000" cy="654884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黑体" panose="02010609060101010101" pitchFamily="2" charset="-122"/>
            </a:endParaRPr>
          </a:p>
        </p:txBody>
      </p:sp>
      <p:sp>
        <p:nvSpPr>
          <p:cNvPr id="2" name="日期占位符 1"/>
          <p:cNvSpPr>
            <a:spLocks noGrp="1"/>
          </p:cNvSpPr>
          <p:nvPr>
            <p:ph type="dt" sz="half" idx="10"/>
          </p:nvPr>
        </p:nvSpPr>
        <p:spPr/>
        <p:txBody>
          <a:bodyPr/>
          <a:lstStyle/>
          <a:p>
            <a:fld id="{BFFE8D71-B725-4123-ABFE-EF161757F3DC}" type="datetime1">
              <a:rPr lang="zh-CN" altLang="en-US" smtClean="0"/>
              <a:t>2024/6/19</a:t>
            </a:fld>
            <a:endParaRPr lang="zh-CN" altLang="en-US"/>
          </a:p>
        </p:txBody>
      </p:sp>
      <p:sp>
        <p:nvSpPr>
          <p:cNvPr id="4" name="灯片编号占位符 3"/>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321200" y="547200"/>
            <a:ext cx="6710400" cy="727200"/>
          </a:xfrm>
        </p:spPr>
        <p:txBody>
          <a:bodyPr anchor="ctr" anchorCtr="0">
            <a:normAutofit/>
          </a:bodyPr>
          <a:lstStyle>
            <a:lvl1pPr algn="ctr">
              <a:defRPr sz="2800"/>
            </a:lvl1pPr>
          </a:lstStyle>
          <a:p>
            <a:r>
              <a:rPr lang="zh-CN" altLang="en-US" dirty="0"/>
              <a:t>单击此处编辑母版标题样式</a:t>
            </a:r>
            <a:endParaRPr lang="en-US" dirty="0"/>
          </a:p>
        </p:txBody>
      </p:sp>
      <p:sp>
        <p:nvSpPr>
          <p:cNvPr id="3" name="KSO_BC1"/>
          <p:cNvSpPr>
            <a:spLocks noGrp="1"/>
          </p:cNvSpPr>
          <p:nvPr>
            <p:ph type="pic" idx="1"/>
          </p:nvPr>
        </p:nvSpPr>
        <p:spPr>
          <a:xfrm>
            <a:off x="1321200" y="1299600"/>
            <a:ext cx="6710400" cy="2851200"/>
          </a:xfrm>
        </p:spPr>
        <p:txBody>
          <a:bodyPr anchor="ctr"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KSO_BC2"/>
          <p:cNvSpPr>
            <a:spLocks noGrp="1"/>
          </p:cNvSpPr>
          <p:nvPr>
            <p:ph type="body" sz="half" idx="2"/>
          </p:nvPr>
        </p:nvSpPr>
        <p:spPr>
          <a:xfrm>
            <a:off x="1321200" y="4431600"/>
            <a:ext cx="6710400" cy="1494000"/>
          </a:xfrm>
        </p:spPr>
        <p:txBody>
          <a:bodyPr>
            <a:normAutofit/>
          </a:bodyPr>
          <a:lstStyle>
            <a:lvl1pPr marL="0" indent="0" algn="l">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0497E1-4349-429E-8CB1-B3A7442CB7F0}" type="datetime1">
              <a:rPr lang="zh-CN" altLang="en-US" smtClean="0"/>
              <a:t>2024/6/19</a:t>
            </a:fld>
            <a:endParaRPr lang="zh-CN" altLang="en-US"/>
          </a:p>
        </p:txBody>
      </p:sp>
      <p:sp>
        <p:nvSpPr>
          <p:cNvPr id="7" name="灯片编号占位符 6"/>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6"/>
            <a:ext cx="886883" cy="5811839"/>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1585381" y="365126"/>
            <a:ext cx="5949952" cy="5811839"/>
          </a:xfrm>
        </p:spPr>
        <p:txBody>
          <a:bodyPr vert="eaVert"/>
          <a:lstStyle>
            <a:lvl2pPr>
              <a:defRPr sz="2000"/>
            </a:lvl2p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4" name="日期占位符 3"/>
          <p:cNvSpPr>
            <a:spLocks noGrp="1"/>
          </p:cNvSpPr>
          <p:nvPr>
            <p:ph type="dt" sz="half" idx="10"/>
          </p:nvPr>
        </p:nvSpPr>
        <p:spPr/>
        <p:txBody>
          <a:bodyPr/>
          <a:lstStyle/>
          <a:p>
            <a:fld id="{59DC1C41-BA1C-4A4E-A86C-16A08939079F}" type="datetime1">
              <a:rPr lang="zh-CN" altLang="en-US" smtClean="0"/>
              <a:t>2024/6/19</a:t>
            </a:fld>
            <a:endParaRPr lang="zh-CN" altLang="en-US"/>
          </a:p>
        </p:txBody>
      </p:sp>
      <p:sp>
        <p:nvSpPr>
          <p:cNvPr id="6" name="灯片编号占位符 5"/>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2">
            <a:extLst>
              <a:ext uri="{28A0092B-C50C-407E-A947-70E740481C1C}">
                <a14:useLocalDpi xmlns:a14="http://schemas.microsoft.com/office/drawing/2010/main" val="0"/>
              </a:ext>
            </a:extLst>
          </a:blip>
          <a:srcRect l="379" t="36" r="4760" b="6355"/>
          <a:stretch>
            <a:fillRect/>
          </a:stretch>
        </p:blipFill>
        <p:spPr>
          <a:xfrm>
            <a:off x="2" y="0"/>
            <a:ext cx="9142485" cy="6858000"/>
          </a:xfrm>
          <a:prstGeom prst="rect">
            <a:avLst/>
          </a:prstGeom>
          <a:solidFill>
            <a:schemeClr val="bg1"/>
          </a:solidFill>
        </p:spPr>
      </p:pic>
      <p:sp>
        <p:nvSpPr>
          <p:cNvPr id="10" name="矩形 9"/>
          <p:cNvSpPr/>
          <p:nvPr userDrawn="1"/>
        </p:nvSpPr>
        <p:spPr>
          <a:xfrm>
            <a:off x="0" y="1"/>
            <a:ext cx="9144000" cy="654884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a typeface="黑体" panose="02010609060101010101" pitchFamily="2" charset="-122"/>
            </a:endParaRPr>
          </a:p>
        </p:txBody>
      </p:sp>
      <p:sp>
        <p:nvSpPr>
          <p:cNvPr id="2" name="KSO_BT1"/>
          <p:cNvSpPr>
            <a:spLocks noGrp="1"/>
          </p:cNvSpPr>
          <p:nvPr>
            <p:ph type="title"/>
          </p:nvPr>
        </p:nvSpPr>
        <p:spPr>
          <a:xfrm>
            <a:off x="419101" y="184693"/>
            <a:ext cx="8292045" cy="69959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KSO_BC1"/>
          <p:cNvSpPr>
            <a:spLocks noGrp="1"/>
          </p:cNvSpPr>
          <p:nvPr>
            <p:ph type="body" idx="1"/>
          </p:nvPr>
        </p:nvSpPr>
        <p:spPr>
          <a:xfrm>
            <a:off x="419101" y="1378857"/>
            <a:ext cx="8292045" cy="3571515"/>
          </a:xfrm>
          <a:prstGeom prst="rect">
            <a:avLst/>
          </a:prstGeom>
        </p:spPr>
        <p:txBody>
          <a:bodyPr vert="horz" lIns="91440" tIns="45720" rIns="91440" bIns="45720" rtlCol="0">
            <a:normAutofit/>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C6E26B43-E5C1-45C0-8D75-EBDE657C2060}" type="datetime1">
              <a:rPr lang="zh-CN" altLang="en-US" smtClean="0"/>
              <a:t>2024/6/19</a:t>
            </a:fld>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93ADA3DE-FABF-4925-BE42-A002C40F88E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l" defTabSz="914400" rtl="0" eaLnBrk="1" latinLnBrk="0" hangingPunct="1">
        <a:lnSpc>
          <a:spcPct val="90000"/>
        </a:lnSpc>
        <a:spcBef>
          <a:spcPct val="0"/>
        </a:spcBef>
        <a:buNone/>
        <a:defRPr sz="3200" b="1" i="0" kern="1200" baseline="0">
          <a:solidFill>
            <a:schemeClr val="accent1"/>
          </a:solidFill>
          <a:effectLst/>
          <a:latin typeface="Arial" panose="020B0604020202020204" pitchFamily="34" charset="0"/>
          <a:ea typeface="黑体" panose="02010609060101010101" pitchFamily="2" charset="-122"/>
          <a:cs typeface="+mj-cs"/>
        </a:defRPr>
      </a:lvl1pPr>
    </p:titleStyle>
    <p:bodyStyle>
      <a:lvl1pPr marL="357505" indent="-357505" algn="just" defTabSz="914400" rtl="0" eaLnBrk="1" latinLnBrk="0" hangingPunct="1">
        <a:spcBef>
          <a:spcPts val="0"/>
        </a:spcBef>
        <a:spcAft>
          <a:spcPts val="0"/>
        </a:spcAft>
        <a:buClr>
          <a:schemeClr val="accent1"/>
        </a:buClr>
        <a:buSzPct val="80000"/>
        <a:buFont typeface="Wingdings 2" panose="05020102010507070707" pitchFamily="18" charset="2"/>
        <a:buChar char=""/>
        <a:defRPr lang="zh-CN" altLang="en-US" sz="2400" kern="1200" baseline="0" dirty="0" smtClean="0">
          <a:solidFill>
            <a:schemeClr val="accent1">
              <a:lumMod val="75000"/>
            </a:schemeClr>
          </a:solidFill>
          <a:latin typeface="Arial" panose="020B0604020202020204" pitchFamily="34" charset="0"/>
          <a:ea typeface="黑体" panose="02010609060101010101" pitchFamily="2" charset="-122"/>
          <a:cs typeface="+mn-cs"/>
        </a:defRPr>
      </a:lvl1pPr>
      <a:lvl2pPr marL="719455" indent="-285750" algn="just" defTabSz="914400" rtl="0" eaLnBrk="1" latinLnBrk="0" hangingPunct="1">
        <a:spcBef>
          <a:spcPts val="0"/>
        </a:spcBef>
        <a:spcAft>
          <a:spcPts val="0"/>
        </a:spcAft>
        <a:buClr>
          <a:schemeClr val="accent1"/>
        </a:buClr>
        <a:buFont typeface="Arial" panose="020B0604020202020204" pitchFamily="34" charset="0"/>
        <a:buChar char="•"/>
        <a:defRPr sz="1800" kern="1200" baseline="0">
          <a:solidFill>
            <a:schemeClr val="accent1">
              <a:lumMod val="75000"/>
            </a:schemeClr>
          </a:solidFill>
          <a:latin typeface="Arial" panose="020B0604020202020204" pitchFamily="34" charset="0"/>
          <a:ea typeface="黑体" panose="0201060906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428625" y="285750"/>
            <a:ext cx="6072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1267" name="文本占位符 2"/>
          <p:cNvSpPr>
            <a:spLocks noGrp="1" noChangeArrowheads="1"/>
          </p:cNvSpPr>
          <p:nvPr>
            <p:ph type="body" idx="1"/>
          </p:nvPr>
        </p:nvSpPr>
        <p:spPr bwMode="auto">
          <a:xfrm>
            <a:off x="457200" y="1143000"/>
            <a:ext cx="82296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TextBox 11"/>
          <p:cNvSpPr txBox="1">
            <a:spLocks noChangeArrowheads="1"/>
          </p:cNvSpPr>
          <p:nvPr/>
        </p:nvSpPr>
        <p:spPr bwMode="auto">
          <a:xfrm>
            <a:off x="3714750" y="5983288"/>
            <a:ext cx="4929188" cy="285750"/>
          </a:xfrm>
          <a:prstGeom prst="rect">
            <a:avLst/>
          </a:prstGeom>
          <a:noFill/>
          <a:ln w="9525">
            <a:noFill/>
            <a:miter lim="800000"/>
            <a:headEnd/>
            <a:tailEnd/>
          </a:ln>
        </p:spPr>
        <p:txBody>
          <a:bodyPr/>
          <a:lstStyle/>
          <a:p>
            <a:pPr algn="r" eaLnBrk="1" hangingPunct="1">
              <a:defRPr/>
            </a:pPr>
            <a:r>
              <a:rPr kumimoji="0" lang="zh-CN" altLang="en-US" sz="1600">
                <a:solidFill>
                  <a:srgbClr val="FFFFFF"/>
                </a:solidFill>
                <a:latin typeface="黑体" pitchFamily="49" charset="-122"/>
                <a:ea typeface="黑体" pitchFamily="49" charset="-122"/>
              </a:rPr>
              <a:t>用拼搏的精神做事业   用感恩的心做人</a:t>
            </a:r>
          </a:p>
        </p:txBody>
      </p:sp>
      <p:sp>
        <p:nvSpPr>
          <p:cNvPr id="1029" name="TextBox 13"/>
          <p:cNvSpPr txBox="1">
            <a:spLocks noChangeArrowheads="1"/>
          </p:cNvSpPr>
          <p:nvPr/>
        </p:nvSpPr>
        <p:spPr bwMode="auto">
          <a:xfrm>
            <a:off x="3714750" y="5983288"/>
            <a:ext cx="4929188" cy="285750"/>
          </a:xfrm>
          <a:prstGeom prst="rect">
            <a:avLst/>
          </a:prstGeom>
          <a:noFill/>
          <a:ln w="9525">
            <a:noFill/>
            <a:miter lim="800000"/>
            <a:headEnd/>
            <a:tailEnd/>
          </a:ln>
        </p:spPr>
        <p:txBody>
          <a:bodyPr/>
          <a:lstStyle/>
          <a:p>
            <a:pPr algn="r" eaLnBrk="1" hangingPunct="1">
              <a:defRPr/>
            </a:pPr>
            <a:r>
              <a:rPr kumimoji="0" lang="zh-CN" altLang="en-US" sz="1600">
                <a:solidFill>
                  <a:srgbClr val="FFFFFF"/>
                </a:solidFill>
                <a:latin typeface="黑体" pitchFamily="49" charset="-122"/>
                <a:ea typeface="黑体" pitchFamily="49" charset="-122"/>
              </a:rPr>
              <a:t>用拼搏的精神做事业   用感恩的心做人</a:t>
            </a:r>
          </a:p>
        </p:txBody>
      </p:sp>
      <p:sp>
        <p:nvSpPr>
          <p:cNvPr id="1030" name="Rectangle 10"/>
          <p:cNvSpPr>
            <a:spLocks noChangeArrowheads="1"/>
          </p:cNvSpPr>
          <p:nvPr userDrawn="1"/>
        </p:nvSpPr>
        <p:spPr bwMode="auto">
          <a:xfrm>
            <a:off x="392113" y="882650"/>
            <a:ext cx="8359775" cy="71438"/>
          </a:xfrm>
          <a:prstGeom prst="rect">
            <a:avLst/>
          </a:prstGeom>
          <a:solidFill>
            <a:srgbClr val="F06324"/>
          </a:solidFill>
          <a:ln w="9525">
            <a:noFill/>
            <a:miter lim="800000"/>
            <a:headEnd/>
            <a:tailEnd/>
          </a:ln>
        </p:spPr>
        <p:txBody>
          <a:bodyPr anchor="ctr"/>
          <a:lstStyle/>
          <a:p>
            <a:pPr algn="ctr" eaLnBrk="1" hangingPunct="1">
              <a:defRPr/>
            </a:pPr>
            <a:endParaRPr kumimoji="0" lang="zh-CN" altLang="en-US" sz="1800">
              <a:solidFill>
                <a:srgbClr val="000000"/>
              </a:solidFill>
              <a:latin typeface="Calibri" pitchFamily="34" charset="0"/>
              <a:ea typeface="宋体" charset="-122"/>
            </a:endParaRPr>
          </a:p>
        </p:txBody>
      </p:sp>
      <p:sp>
        <p:nvSpPr>
          <p:cNvPr id="1031" name="Rectangle 10"/>
          <p:cNvSpPr>
            <a:spLocks noChangeArrowheads="1"/>
          </p:cNvSpPr>
          <p:nvPr userDrawn="1"/>
        </p:nvSpPr>
        <p:spPr bwMode="auto">
          <a:xfrm>
            <a:off x="392113" y="6072188"/>
            <a:ext cx="8359775" cy="500062"/>
          </a:xfrm>
          <a:prstGeom prst="rect">
            <a:avLst/>
          </a:prstGeom>
          <a:gradFill rotWithShape="1">
            <a:gsLst>
              <a:gs pos="0">
                <a:srgbClr val="FFFFFF"/>
              </a:gs>
              <a:gs pos="8000">
                <a:srgbClr val="FFE1DC"/>
              </a:gs>
              <a:gs pos="34000">
                <a:srgbClr val="F06324"/>
              </a:gs>
              <a:gs pos="100000">
                <a:srgbClr val="F06324"/>
              </a:gs>
            </a:gsLst>
            <a:lin ang="0" scaled="1"/>
          </a:gradFill>
          <a:ln w="9525">
            <a:noFill/>
            <a:miter lim="800000"/>
            <a:headEnd/>
            <a:tailEnd/>
          </a:ln>
        </p:spPr>
        <p:txBody>
          <a:bodyPr anchor="ctr"/>
          <a:lstStyle/>
          <a:p>
            <a:pPr algn="ctr" eaLnBrk="1" hangingPunct="1">
              <a:defRPr/>
            </a:pPr>
            <a:endParaRPr kumimoji="0" lang="zh-CN" altLang="en-US" sz="1800">
              <a:solidFill>
                <a:srgbClr val="000000"/>
              </a:solidFill>
              <a:latin typeface="Calibri" pitchFamily="34" charset="0"/>
              <a:ea typeface="宋体" charset="-122"/>
            </a:endParaRPr>
          </a:p>
        </p:txBody>
      </p:sp>
    </p:spTree>
    <p:extLst>
      <p:ext uri="{BB962C8B-B14F-4D97-AF65-F5344CB8AC3E}">
        <p14:creationId xmlns:p14="http://schemas.microsoft.com/office/powerpoint/2010/main" val="9865249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457200" algn="l" rtl="0" eaLnBrk="0" fontAlgn="base" hangingPunct="0">
        <a:spcBef>
          <a:spcPct val="0"/>
        </a:spcBef>
        <a:spcAft>
          <a:spcPct val="0"/>
        </a:spcAft>
        <a:defRPr sz="3200" b="1">
          <a:solidFill>
            <a:schemeClr val="tx1"/>
          </a:solidFill>
          <a:latin typeface="黑体" pitchFamily="49" charset="-122"/>
          <a:ea typeface="黑体" pitchFamily="49" charset="-122"/>
        </a:defRPr>
      </a:lvl6pPr>
      <a:lvl7pPr marL="914400" algn="l" rtl="0" eaLnBrk="0" fontAlgn="base" hangingPunct="0">
        <a:spcBef>
          <a:spcPct val="0"/>
        </a:spcBef>
        <a:spcAft>
          <a:spcPct val="0"/>
        </a:spcAft>
        <a:defRPr sz="3200" b="1">
          <a:solidFill>
            <a:schemeClr val="tx1"/>
          </a:solidFill>
          <a:latin typeface="黑体" pitchFamily="49" charset="-122"/>
          <a:ea typeface="黑体" pitchFamily="49" charset="-122"/>
        </a:defRPr>
      </a:lvl7pPr>
      <a:lvl8pPr marL="1371600" algn="l" rtl="0" eaLnBrk="0" fontAlgn="base" hangingPunct="0">
        <a:spcBef>
          <a:spcPct val="0"/>
        </a:spcBef>
        <a:spcAft>
          <a:spcPct val="0"/>
        </a:spcAft>
        <a:defRPr sz="3200" b="1">
          <a:solidFill>
            <a:schemeClr val="tx1"/>
          </a:solidFill>
          <a:latin typeface="黑体" pitchFamily="49" charset="-122"/>
          <a:ea typeface="黑体" pitchFamily="49" charset="-122"/>
        </a:defRPr>
      </a:lvl8pPr>
      <a:lvl9pPr marL="1828800" algn="l" rtl="0" eaLnBrk="0" fontAlgn="base" hangingPunct="0">
        <a:spcBef>
          <a:spcPct val="0"/>
        </a:spcBef>
        <a:spcAft>
          <a:spcPct val="0"/>
        </a:spcAft>
        <a:defRPr sz="3200" b="1">
          <a:solidFill>
            <a:schemeClr val="tx1"/>
          </a:solidFill>
          <a:latin typeface="黑体" pitchFamily="49" charset="-122"/>
          <a:ea typeface="黑体" pitchFamily="49" charset="-122"/>
        </a:defRPr>
      </a:lvl9pPr>
    </p:titleStyle>
    <p:bodyStyle>
      <a:lvl1pPr marL="342900" indent="-342900" algn="l" rtl="0" eaLnBrk="0" fontAlgn="base" hangingPunct="0">
        <a:lnSpc>
          <a:spcPct val="120000"/>
        </a:lnSpc>
        <a:spcBef>
          <a:spcPct val="20000"/>
        </a:spcBef>
        <a:spcAft>
          <a:spcPct val="0"/>
        </a:spcAft>
        <a:buFont typeface="Arial" charset="0"/>
        <a:buChar char="•"/>
        <a:defRPr sz="28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120000"/>
        </a:lnSpc>
        <a:spcBef>
          <a:spcPct val="200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6pPr>
      <a:lvl7pPr marL="29718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7pPr>
      <a:lvl8pPr marL="34290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8pPr>
      <a:lvl9pPr marL="38862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4098" name="Oval 2"/>
          <p:cNvSpPr>
            <a:spLocks noChangeArrowheads="1"/>
          </p:cNvSpPr>
          <p:nvPr/>
        </p:nvSpPr>
        <p:spPr bwMode="gray">
          <a:xfrm>
            <a:off x="179388" y="0"/>
            <a:ext cx="6804025" cy="6858000"/>
          </a:xfrm>
          <a:prstGeom prst="ellipse">
            <a:avLst/>
          </a:prstGeom>
          <a:gradFill rotWithShape="1">
            <a:gsLst>
              <a:gs pos="0">
                <a:schemeClr val="bg2">
                  <a:alpha val="44000"/>
                </a:schemeClr>
              </a:gs>
              <a:gs pos="100000">
                <a:schemeClr val="bg2">
                  <a:gamma/>
                  <a:tint val="0"/>
                  <a:invGamma/>
                  <a:alpha val="0"/>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4099" name="Rectangle 3"/>
          <p:cNvSpPr>
            <a:spLocks noChangeArrowheads="1"/>
          </p:cNvSpPr>
          <p:nvPr/>
        </p:nvSpPr>
        <p:spPr bwMode="gray">
          <a:xfrm>
            <a:off x="0" y="0"/>
            <a:ext cx="9144000" cy="9080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kumimoji="0" lang="zh-CN" altLang="en-US" sz="1800">
              <a:solidFill>
                <a:srgbClr val="000000"/>
              </a:solidFill>
              <a:latin typeface="Arial" charset="0"/>
              <a:ea typeface="宋体" charset="-122"/>
            </a:endParaRPr>
          </a:p>
        </p:txBody>
      </p:sp>
      <p:sp>
        <p:nvSpPr>
          <p:cNvPr id="4100" name="Rectangle 4"/>
          <p:cNvSpPr>
            <a:spLocks noGrp="1" noChangeArrowheads="1"/>
          </p:cNvSpPr>
          <p:nvPr>
            <p:ph type="body" idx="1"/>
          </p:nvPr>
        </p:nvSpPr>
        <p:spPr bwMode="gray">
          <a:xfrm>
            <a:off x="457200" y="1196975"/>
            <a:ext cx="8267700" cy="512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3"/>
            <a:r>
              <a:rPr lang="zh-CN" altLang="en-US"/>
              <a:t>第五级</a:t>
            </a:r>
          </a:p>
        </p:txBody>
      </p:sp>
      <p:sp>
        <p:nvSpPr>
          <p:cNvPr id="4101" name="Rectangle 5"/>
          <p:cNvSpPr>
            <a:spLocks noGrp="1" noChangeArrowheads="1"/>
          </p:cNvSpPr>
          <p:nvPr>
            <p:ph type="sldNum" sz="quarter" idx="4"/>
          </p:nvPr>
        </p:nvSpPr>
        <p:spPr bwMode="gray">
          <a:xfrm>
            <a:off x="4191000" y="6534150"/>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pPr eaLnBrk="1" hangingPunct="1"/>
            <a:fld id="{EB5AF669-EAAB-4570-B302-14714E252CD5}" type="slidenum">
              <a:rPr kumimoji="0" lang="en-US" altLang="zh-CN" smtClean="0">
                <a:solidFill>
                  <a:srgbClr val="000000"/>
                </a:solidFill>
                <a:latin typeface="Arial" charset="0"/>
                <a:ea typeface="宋体" charset="-122"/>
              </a:rPr>
              <a:pPr eaLnBrk="1" hangingPunct="1"/>
              <a:t>‹#›</a:t>
            </a:fld>
            <a:endParaRPr kumimoji="0" lang="en-US" altLang="zh-CN">
              <a:solidFill>
                <a:srgbClr val="000000"/>
              </a:solidFill>
              <a:latin typeface="Arial" charset="0"/>
              <a:ea typeface="宋体" charset="-122"/>
            </a:endParaRPr>
          </a:p>
        </p:txBody>
      </p:sp>
      <p:sp>
        <p:nvSpPr>
          <p:cNvPr id="4102" name="Rectangle 6"/>
          <p:cNvSpPr>
            <a:spLocks noGrp="1" noChangeArrowheads="1"/>
          </p:cNvSpPr>
          <p:nvPr>
            <p:ph type="title"/>
          </p:nvPr>
        </p:nvSpPr>
        <p:spPr bwMode="gray">
          <a:xfrm>
            <a:off x="468313" y="204788"/>
            <a:ext cx="8207375"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extLst>
      <p:ext uri="{BB962C8B-B14F-4D97-AF65-F5344CB8AC3E}">
        <p14:creationId xmlns:p14="http://schemas.microsoft.com/office/powerpoint/2010/main" val="300431599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fontAlgn="base">
        <a:spcBef>
          <a:spcPct val="0"/>
        </a:spcBef>
        <a:spcAft>
          <a:spcPct val="0"/>
        </a:spcAft>
        <a:defRPr sz="3600" b="1">
          <a:solidFill>
            <a:schemeClr val="tx1"/>
          </a:solidFill>
          <a:latin typeface="+mj-lt"/>
          <a:ea typeface="+mj-ea"/>
          <a:cs typeface="+mj-cs"/>
        </a:defRPr>
      </a:lvl1pPr>
      <a:lvl2pPr algn="ctr" rtl="0" fontAlgn="base">
        <a:spcBef>
          <a:spcPct val="0"/>
        </a:spcBef>
        <a:spcAft>
          <a:spcPct val="0"/>
        </a:spcAft>
        <a:defRPr sz="3600" b="1">
          <a:solidFill>
            <a:schemeClr val="tx1"/>
          </a:solidFill>
          <a:latin typeface="黑体" pitchFamily="49" charset="-122"/>
          <a:ea typeface="黑体" pitchFamily="49" charset="-122"/>
        </a:defRPr>
      </a:lvl2pPr>
      <a:lvl3pPr algn="ctr" rtl="0" fontAlgn="base">
        <a:spcBef>
          <a:spcPct val="0"/>
        </a:spcBef>
        <a:spcAft>
          <a:spcPct val="0"/>
        </a:spcAft>
        <a:defRPr sz="3600" b="1">
          <a:solidFill>
            <a:schemeClr val="tx1"/>
          </a:solidFill>
          <a:latin typeface="黑体" pitchFamily="49" charset="-122"/>
          <a:ea typeface="黑体" pitchFamily="49" charset="-122"/>
        </a:defRPr>
      </a:lvl3pPr>
      <a:lvl4pPr algn="ctr" rtl="0" fontAlgn="base">
        <a:spcBef>
          <a:spcPct val="0"/>
        </a:spcBef>
        <a:spcAft>
          <a:spcPct val="0"/>
        </a:spcAft>
        <a:defRPr sz="3600" b="1">
          <a:solidFill>
            <a:schemeClr val="tx1"/>
          </a:solidFill>
          <a:latin typeface="黑体" pitchFamily="49" charset="-122"/>
          <a:ea typeface="黑体" pitchFamily="49" charset="-122"/>
        </a:defRPr>
      </a:lvl4pPr>
      <a:lvl5pPr algn="ctr" rtl="0" fontAlgn="base">
        <a:spcBef>
          <a:spcPct val="0"/>
        </a:spcBef>
        <a:spcAft>
          <a:spcPct val="0"/>
        </a:spcAft>
        <a:defRPr sz="3600" b="1">
          <a:solidFill>
            <a:schemeClr val="tx1"/>
          </a:solidFill>
          <a:latin typeface="黑体" pitchFamily="49" charset="-122"/>
          <a:ea typeface="黑体" pitchFamily="49" charset="-122"/>
        </a:defRPr>
      </a:lvl5pPr>
      <a:lvl6pPr marL="457200" algn="ctr" rtl="0" fontAlgn="base">
        <a:spcBef>
          <a:spcPct val="0"/>
        </a:spcBef>
        <a:spcAft>
          <a:spcPct val="0"/>
        </a:spcAft>
        <a:defRPr sz="3600" b="1">
          <a:solidFill>
            <a:schemeClr val="tx1"/>
          </a:solidFill>
          <a:latin typeface="黑体" pitchFamily="49" charset="-122"/>
          <a:ea typeface="黑体" pitchFamily="49" charset="-122"/>
        </a:defRPr>
      </a:lvl6pPr>
      <a:lvl7pPr marL="914400" algn="ctr" rtl="0" fontAlgn="base">
        <a:spcBef>
          <a:spcPct val="0"/>
        </a:spcBef>
        <a:spcAft>
          <a:spcPct val="0"/>
        </a:spcAft>
        <a:defRPr sz="3600" b="1">
          <a:solidFill>
            <a:schemeClr val="tx1"/>
          </a:solidFill>
          <a:latin typeface="黑体" pitchFamily="49" charset="-122"/>
          <a:ea typeface="黑体" pitchFamily="49" charset="-122"/>
        </a:defRPr>
      </a:lvl7pPr>
      <a:lvl8pPr marL="1371600" algn="ctr" rtl="0" fontAlgn="base">
        <a:spcBef>
          <a:spcPct val="0"/>
        </a:spcBef>
        <a:spcAft>
          <a:spcPct val="0"/>
        </a:spcAft>
        <a:defRPr sz="3600" b="1">
          <a:solidFill>
            <a:schemeClr val="tx1"/>
          </a:solidFill>
          <a:latin typeface="黑体" pitchFamily="49" charset="-122"/>
          <a:ea typeface="黑体" pitchFamily="49" charset="-122"/>
        </a:defRPr>
      </a:lvl8pPr>
      <a:lvl9pPr marL="1828800" algn="ctr" rtl="0" fontAlgn="base">
        <a:spcBef>
          <a:spcPct val="0"/>
        </a:spcBef>
        <a:spcAft>
          <a:spcPct val="0"/>
        </a:spcAft>
        <a:defRPr sz="3600" b="1">
          <a:solidFill>
            <a:schemeClr val="tx1"/>
          </a:solidFill>
          <a:latin typeface="黑体" pitchFamily="49" charset="-122"/>
          <a:ea typeface="黑体" pitchFamily="49" charset="-122"/>
        </a:defRPr>
      </a:lvl9pPr>
    </p:titleStyle>
    <p:bodyStyle>
      <a:lvl1pPr marL="342900" indent="-342900" algn="l" rtl="0" fontAlgn="base">
        <a:spcBef>
          <a:spcPct val="20000"/>
        </a:spcBef>
        <a:spcAft>
          <a:spcPct val="0"/>
        </a:spcAft>
        <a:buClr>
          <a:schemeClr val="tx2"/>
        </a:buClr>
        <a:buFont typeface="Wingdings" pitchFamily="2" charset="2"/>
        <a:buChar char="v"/>
        <a:defRPr sz="24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200" b="1">
          <a:solidFill>
            <a:schemeClr val="tx1"/>
          </a:solidFill>
          <a:latin typeface="+mn-lt"/>
          <a:ea typeface="+mn-ea"/>
        </a:defRPr>
      </a:lvl2pPr>
      <a:lvl3pPr marL="1143000" indent="-228600" algn="l" rtl="0" fontAlgn="base">
        <a:spcBef>
          <a:spcPct val="20000"/>
        </a:spcBef>
        <a:spcAft>
          <a:spcPct val="0"/>
        </a:spcAft>
        <a:buClr>
          <a:schemeClr val="accent2"/>
        </a:buClr>
        <a:buChar char="•"/>
        <a:defRPr b="1">
          <a:solidFill>
            <a:schemeClr val="tx1"/>
          </a:solidFill>
          <a:latin typeface="+mn-lt"/>
          <a:ea typeface="+mn-ea"/>
        </a:defRPr>
      </a:lvl3pPr>
      <a:lvl4pPr marL="1600200" indent="-228600" algn="l" rtl="0" fontAlgn="base">
        <a:spcBef>
          <a:spcPct val="20000"/>
        </a:spcBef>
        <a:spcAft>
          <a:spcPct val="0"/>
        </a:spcAft>
        <a:buChar char="–"/>
        <a:defRPr sz="1600" b="1">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Arial" charset="0"/>
          <a:ea typeface="宋体" charset="-122"/>
        </a:defRPr>
      </a:lvl5pPr>
      <a:lvl6pPr marL="2514600" indent="-228600" algn="l" rtl="0" fontAlgn="base">
        <a:spcBef>
          <a:spcPct val="20000"/>
        </a:spcBef>
        <a:spcAft>
          <a:spcPct val="0"/>
        </a:spcAft>
        <a:buChar char="»"/>
        <a:defRPr sz="2000">
          <a:solidFill>
            <a:schemeClr val="tx1"/>
          </a:solidFill>
          <a:latin typeface="Arial" charset="0"/>
          <a:ea typeface="宋体" charset="-122"/>
        </a:defRPr>
      </a:lvl6pPr>
      <a:lvl7pPr marL="2971800" indent="-228600" algn="l" rtl="0" fontAlgn="base">
        <a:spcBef>
          <a:spcPct val="20000"/>
        </a:spcBef>
        <a:spcAft>
          <a:spcPct val="0"/>
        </a:spcAft>
        <a:buChar char="»"/>
        <a:defRPr sz="2000">
          <a:solidFill>
            <a:schemeClr val="tx1"/>
          </a:solidFill>
          <a:latin typeface="Arial" charset="0"/>
          <a:ea typeface="宋体" charset="-122"/>
        </a:defRPr>
      </a:lvl7pPr>
      <a:lvl8pPr marL="3429000" indent="-228600" algn="l" rtl="0" fontAlgn="base">
        <a:spcBef>
          <a:spcPct val="20000"/>
        </a:spcBef>
        <a:spcAft>
          <a:spcPct val="0"/>
        </a:spcAft>
        <a:buChar char="»"/>
        <a:defRPr sz="2000">
          <a:solidFill>
            <a:schemeClr val="tx1"/>
          </a:solidFill>
          <a:latin typeface="Arial" charset="0"/>
          <a:ea typeface="宋体" charset="-122"/>
        </a:defRPr>
      </a:lvl8pPr>
      <a:lvl9pPr marL="3886200" indent="-228600" algn="l" rtl="0" fontAlgn="base">
        <a:spcBef>
          <a:spcPct val="20000"/>
        </a:spcBef>
        <a:spcAft>
          <a:spcPct val="0"/>
        </a:spcAft>
        <a:buChar char="»"/>
        <a:defRPr sz="2000">
          <a:solidFill>
            <a:schemeClr val="tx1"/>
          </a:solidFill>
          <a:latin typeface="Arial" charset="0"/>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428625" y="285750"/>
            <a:ext cx="6072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1"/>
          </p:nvPr>
        </p:nvSpPr>
        <p:spPr bwMode="auto">
          <a:xfrm>
            <a:off x="457200" y="1143000"/>
            <a:ext cx="82296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TextBox 11"/>
          <p:cNvSpPr txBox="1">
            <a:spLocks noChangeArrowheads="1"/>
          </p:cNvSpPr>
          <p:nvPr/>
        </p:nvSpPr>
        <p:spPr bwMode="auto">
          <a:xfrm>
            <a:off x="3714750" y="5983288"/>
            <a:ext cx="492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kumimoji="0" lang="zh-CN" altLang="en-US" sz="1600">
                <a:solidFill>
                  <a:srgbClr val="FFFFFF"/>
                </a:solidFill>
                <a:latin typeface="黑体" pitchFamily="49" charset="-122"/>
                <a:ea typeface="黑体" pitchFamily="49" charset="-122"/>
              </a:rPr>
              <a:t>用拼搏的精神做事业   用感恩的心做人</a:t>
            </a:r>
          </a:p>
        </p:txBody>
      </p:sp>
      <p:sp>
        <p:nvSpPr>
          <p:cNvPr id="1029" name="TextBox 13"/>
          <p:cNvSpPr txBox="1">
            <a:spLocks noChangeArrowheads="1"/>
          </p:cNvSpPr>
          <p:nvPr/>
        </p:nvSpPr>
        <p:spPr bwMode="auto">
          <a:xfrm>
            <a:off x="3714750" y="5983288"/>
            <a:ext cx="492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r>
              <a:rPr kumimoji="0" lang="zh-CN" altLang="en-US" sz="1600">
                <a:solidFill>
                  <a:srgbClr val="FFFFFF"/>
                </a:solidFill>
                <a:latin typeface="黑体" pitchFamily="49" charset="-122"/>
                <a:ea typeface="黑体" pitchFamily="49" charset="-122"/>
              </a:rPr>
              <a:t>用拼搏的精神做事业   用感恩的心做人</a:t>
            </a:r>
          </a:p>
        </p:txBody>
      </p:sp>
      <p:sp>
        <p:nvSpPr>
          <p:cNvPr id="1030" name="Rectangle 10"/>
          <p:cNvSpPr>
            <a:spLocks noChangeArrowheads="1"/>
          </p:cNvSpPr>
          <p:nvPr userDrawn="1"/>
        </p:nvSpPr>
        <p:spPr bwMode="auto">
          <a:xfrm>
            <a:off x="392113" y="882650"/>
            <a:ext cx="8359775" cy="71438"/>
          </a:xfrm>
          <a:prstGeom prst="rect">
            <a:avLst/>
          </a:prstGeom>
          <a:solidFill>
            <a:srgbClr val="F063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0" lang="zh-CN" altLang="en-US" sz="1800">
              <a:solidFill>
                <a:srgbClr val="000000"/>
              </a:solidFill>
              <a:latin typeface="Calibri" pitchFamily="34" charset="0"/>
            </a:endParaRPr>
          </a:p>
        </p:txBody>
      </p:sp>
      <p:sp>
        <p:nvSpPr>
          <p:cNvPr id="1031" name="Rectangle 10"/>
          <p:cNvSpPr>
            <a:spLocks noChangeArrowheads="1"/>
          </p:cNvSpPr>
          <p:nvPr userDrawn="1"/>
        </p:nvSpPr>
        <p:spPr bwMode="auto">
          <a:xfrm>
            <a:off x="392113" y="6072188"/>
            <a:ext cx="8359775" cy="500062"/>
          </a:xfrm>
          <a:prstGeom prst="rect">
            <a:avLst/>
          </a:prstGeom>
          <a:gradFill rotWithShape="1">
            <a:gsLst>
              <a:gs pos="0">
                <a:srgbClr val="FFFFFF"/>
              </a:gs>
              <a:gs pos="8000">
                <a:srgbClr val="FFE1DC"/>
              </a:gs>
              <a:gs pos="34000">
                <a:srgbClr val="F06324"/>
              </a:gs>
              <a:gs pos="100000">
                <a:srgbClr val="F0632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kumimoji="0" lang="zh-CN" altLang="en-US" sz="1800">
              <a:solidFill>
                <a:srgbClr val="000000"/>
              </a:solidFill>
              <a:latin typeface="Calibri" pitchFamily="34" charset="0"/>
            </a:endParaRPr>
          </a:p>
        </p:txBody>
      </p:sp>
    </p:spTree>
    <p:extLst>
      <p:ext uri="{BB962C8B-B14F-4D97-AF65-F5344CB8AC3E}">
        <p14:creationId xmlns:p14="http://schemas.microsoft.com/office/powerpoint/2010/main" val="398698193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457200" algn="l" rtl="0" eaLnBrk="0" fontAlgn="base" hangingPunct="0">
        <a:spcBef>
          <a:spcPct val="0"/>
        </a:spcBef>
        <a:spcAft>
          <a:spcPct val="0"/>
        </a:spcAft>
        <a:defRPr sz="3200" b="1">
          <a:solidFill>
            <a:schemeClr val="tx1"/>
          </a:solidFill>
          <a:latin typeface="黑体" pitchFamily="49" charset="-122"/>
          <a:ea typeface="黑体" pitchFamily="49" charset="-122"/>
        </a:defRPr>
      </a:lvl6pPr>
      <a:lvl7pPr marL="914400" algn="l" rtl="0" eaLnBrk="0" fontAlgn="base" hangingPunct="0">
        <a:spcBef>
          <a:spcPct val="0"/>
        </a:spcBef>
        <a:spcAft>
          <a:spcPct val="0"/>
        </a:spcAft>
        <a:defRPr sz="3200" b="1">
          <a:solidFill>
            <a:schemeClr val="tx1"/>
          </a:solidFill>
          <a:latin typeface="黑体" pitchFamily="49" charset="-122"/>
          <a:ea typeface="黑体" pitchFamily="49" charset="-122"/>
        </a:defRPr>
      </a:lvl7pPr>
      <a:lvl8pPr marL="1371600" algn="l" rtl="0" eaLnBrk="0" fontAlgn="base" hangingPunct="0">
        <a:spcBef>
          <a:spcPct val="0"/>
        </a:spcBef>
        <a:spcAft>
          <a:spcPct val="0"/>
        </a:spcAft>
        <a:defRPr sz="3200" b="1">
          <a:solidFill>
            <a:schemeClr val="tx1"/>
          </a:solidFill>
          <a:latin typeface="黑体" pitchFamily="49" charset="-122"/>
          <a:ea typeface="黑体" pitchFamily="49" charset="-122"/>
        </a:defRPr>
      </a:lvl8pPr>
      <a:lvl9pPr marL="1828800" algn="l" rtl="0" eaLnBrk="0" fontAlgn="base" hangingPunct="0">
        <a:spcBef>
          <a:spcPct val="0"/>
        </a:spcBef>
        <a:spcAft>
          <a:spcPct val="0"/>
        </a:spcAft>
        <a:defRPr sz="3200" b="1">
          <a:solidFill>
            <a:schemeClr val="tx1"/>
          </a:solidFill>
          <a:latin typeface="黑体" pitchFamily="49" charset="-122"/>
          <a:ea typeface="黑体" pitchFamily="49" charset="-122"/>
        </a:defRPr>
      </a:lvl9pPr>
    </p:titleStyle>
    <p:bodyStyle>
      <a:lvl1pPr marL="342900" indent="-342900" algn="l" rtl="0" eaLnBrk="0" fontAlgn="base" hangingPunct="0">
        <a:lnSpc>
          <a:spcPct val="120000"/>
        </a:lnSpc>
        <a:spcBef>
          <a:spcPct val="20000"/>
        </a:spcBef>
        <a:spcAft>
          <a:spcPct val="0"/>
        </a:spcAft>
        <a:buFont typeface="Arial" charset="0"/>
        <a:buChar char="•"/>
        <a:defRPr sz="28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120000"/>
        </a:lnSpc>
        <a:spcBef>
          <a:spcPct val="200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6pPr>
      <a:lvl7pPr marL="29718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7pPr>
      <a:lvl8pPr marL="34290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8pPr>
      <a:lvl9pPr marL="38862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428625" y="285750"/>
            <a:ext cx="60721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1"/>
          </p:nvPr>
        </p:nvSpPr>
        <p:spPr bwMode="auto">
          <a:xfrm>
            <a:off x="457200" y="1143000"/>
            <a:ext cx="82296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TextBox 11"/>
          <p:cNvSpPr txBox="1">
            <a:spLocks noChangeArrowheads="1"/>
          </p:cNvSpPr>
          <p:nvPr/>
        </p:nvSpPr>
        <p:spPr bwMode="auto">
          <a:xfrm>
            <a:off x="3714750" y="5983288"/>
            <a:ext cx="492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黑体" pitchFamily="49" charset="-122"/>
                <a:ea typeface="黑体" pitchFamily="49" charset="-122"/>
              </a:defRPr>
            </a:lvl1pPr>
            <a:lvl2pPr marL="742950" indent="-285750">
              <a:defRPr>
                <a:solidFill>
                  <a:schemeClr val="tx1"/>
                </a:solidFill>
                <a:latin typeface="黑体" pitchFamily="49" charset="-122"/>
                <a:ea typeface="黑体" pitchFamily="49" charset="-122"/>
              </a:defRPr>
            </a:lvl2pPr>
            <a:lvl3pPr marL="1143000" indent="-228600">
              <a:defRPr>
                <a:solidFill>
                  <a:schemeClr val="tx1"/>
                </a:solidFill>
                <a:latin typeface="黑体" pitchFamily="49" charset="-122"/>
                <a:ea typeface="黑体" pitchFamily="49" charset="-122"/>
              </a:defRPr>
            </a:lvl3pPr>
            <a:lvl4pPr marL="1600200" indent="-228600">
              <a:defRPr>
                <a:solidFill>
                  <a:schemeClr val="tx1"/>
                </a:solidFill>
                <a:latin typeface="黑体" pitchFamily="49" charset="-122"/>
                <a:ea typeface="黑体" pitchFamily="49" charset="-122"/>
              </a:defRPr>
            </a:lvl4pPr>
            <a:lvl5pPr marL="2057400" indent="-228600">
              <a:defRPr>
                <a:solidFill>
                  <a:schemeClr val="tx1"/>
                </a:solidFill>
                <a:latin typeface="黑体" pitchFamily="49" charset="-122"/>
                <a:ea typeface="黑体" pitchFamily="49" charset="-122"/>
              </a:defRPr>
            </a:lvl5pPr>
            <a:lvl6pPr marL="2514600" indent="-228600" fontAlgn="base">
              <a:spcBef>
                <a:spcPct val="0"/>
              </a:spcBef>
              <a:spcAft>
                <a:spcPct val="0"/>
              </a:spcAft>
              <a:defRPr>
                <a:solidFill>
                  <a:schemeClr val="tx1"/>
                </a:solidFill>
                <a:latin typeface="黑体" pitchFamily="49" charset="-122"/>
                <a:ea typeface="黑体" pitchFamily="49" charset="-122"/>
              </a:defRPr>
            </a:lvl6pPr>
            <a:lvl7pPr marL="2971800" indent="-228600" fontAlgn="base">
              <a:spcBef>
                <a:spcPct val="0"/>
              </a:spcBef>
              <a:spcAft>
                <a:spcPct val="0"/>
              </a:spcAft>
              <a:defRPr>
                <a:solidFill>
                  <a:schemeClr val="tx1"/>
                </a:solidFill>
                <a:latin typeface="黑体" pitchFamily="49" charset="-122"/>
                <a:ea typeface="黑体" pitchFamily="49" charset="-122"/>
              </a:defRPr>
            </a:lvl7pPr>
            <a:lvl8pPr marL="3429000" indent="-228600" fontAlgn="base">
              <a:spcBef>
                <a:spcPct val="0"/>
              </a:spcBef>
              <a:spcAft>
                <a:spcPct val="0"/>
              </a:spcAft>
              <a:defRPr>
                <a:solidFill>
                  <a:schemeClr val="tx1"/>
                </a:solidFill>
                <a:latin typeface="黑体" pitchFamily="49" charset="-122"/>
                <a:ea typeface="黑体" pitchFamily="49" charset="-122"/>
              </a:defRPr>
            </a:lvl8pPr>
            <a:lvl9pPr marL="3886200" indent="-228600" fontAlgn="base">
              <a:spcBef>
                <a:spcPct val="0"/>
              </a:spcBef>
              <a:spcAft>
                <a:spcPct val="0"/>
              </a:spcAft>
              <a:defRPr>
                <a:solidFill>
                  <a:schemeClr val="tx1"/>
                </a:solidFill>
                <a:latin typeface="黑体" pitchFamily="49" charset="-122"/>
                <a:ea typeface="黑体" pitchFamily="49" charset="-122"/>
              </a:defRPr>
            </a:lvl9pPr>
          </a:lstStyle>
          <a:p>
            <a:pPr algn="r" eaLnBrk="1" hangingPunct="1">
              <a:defRPr/>
            </a:pPr>
            <a:r>
              <a:rPr kumimoji="0" lang="zh-CN" altLang="en-US" sz="1600">
                <a:solidFill>
                  <a:srgbClr val="FFFFFF"/>
                </a:solidFill>
              </a:rPr>
              <a:t>用拼搏的精神做事业   用感恩的心做人</a:t>
            </a:r>
          </a:p>
        </p:txBody>
      </p:sp>
      <p:sp>
        <p:nvSpPr>
          <p:cNvPr id="1029" name="TextBox 13"/>
          <p:cNvSpPr txBox="1">
            <a:spLocks noChangeArrowheads="1"/>
          </p:cNvSpPr>
          <p:nvPr/>
        </p:nvSpPr>
        <p:spPr bwMode="auto">
          <a:xfrm>
            <a:off x="3714750" y="5983288"/>
            <a:ext cx="492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黑体" pitchFamily="49" charset="-122"/>
                <a:ea typeface="黑体" pitchFamily="49" charset="-122"/>
              </a:defRPr>
            </a:lvl1pPr>
            <a:lvl2pPr marL="742950" indent="-285750">
              <a:defRPr>
                <a:solidFill>
                  <a:schemeClr val="tx1"/>
                </a:solidFill>
                <a:latin typeface="黑体" pitchFamily="49" charset="-122"/>
                <a:ea typeface="黑体" pitchFamily="49" charset="-122"/>
              </a:defRPr>
            </a:lvl2pPr>
            <a:lvl3pPr marL="1143000" indent="-228600">
              <a:defRPr>
                <a:solidFill>
                  <a:schemeClr val="tx1"/>
                </a:solidFill>
                <a:latin typeface="黑体" pitchFamily="49" charset="-122"/>
                <a:ea typeface="黑体" pitchFamily="49" charset="-122"/>
              </a:defRPr>
            </a:lvl3pPr>
            <a:lvl4pPr marL="1600200" indent="-228600">
              <a:defRPr>
                <a:solidFill>
                  <a:schemeClr val="tx1"/>
                </a:solidFill>
                <a:latin typeface="黑体" pitchFamily="49" charset="-122"/>
                <a:ea typeface="黑体" pitchFamily="49" charset="-122"/>
              </a:defRPr>
            </a:lvl4pPr>
            <a:lvl5pPr marL="2057400" indent="-228600">
              <a:defRPr>
                <a:solidFill>
                  <a:schemeClr val="tx1"/>
                </a:solidFill>
                <a:latin typeface="黑体" pitchFamily="49" charset="-122"/>
                <a:ea typeface="黑体" pitchFamily="49" charset="-122"/>
              </a:defRPr>
            </a:lvl5pPr>
            <a:lvl6pPr marL="2514600" indent="-228600" fontAlgn="base">
              <a:spcBef>
                <a:spcPct val="0"/>
              </a:spcBef>
              <a:spcAft>
                <a:spcPct val="0"/>
              </a:spcAft>
              <a:defRPr>
                <a:solidFill>
                  <a:schemeClr val="tx1"/>
                </a:solidFill>
                <a:latin typeface="黑体" pitchFamily="49" charset="-122"/>
                <a:ea typeface="黑体" pitchFamily="49" charset="-122"/>
              </a:defRPr>
            </a:lvl6pPr>
            <a:lvl7pPr marL="2971800" indent="-228600" fontAlgn="base">
              <a:spcBef>
                <a:spcPct val="0"/>
              </a:spcBef>
              <a:spcAft>
                <a:spcPct val="0"/>
              </a:spcAft>
              <a:defRPr>
                <a:solidFill>
                  <a:schemeClr val="tx1"/>
                </a:solidFill>
                <a:latin typeface="黑体" pitchFamily="49" charset="-122"/>
                <a:ea typeface="黑体" pitchFamily="49" charset="-122"/>
              </a:defRPr>
            </a:lvl7pPr>
            <a:lvl8pPr marL="3429000" indent="-228600" fontAlgn="base">
              <a:spcBef>
                <a:spcPct val="0"/>
              </a:spcBef>
              <a:spcAft>
                <a:spcPct val="0"/>
              </a:spcAft>
              <a:defRPr>
                <a:solidFill>
                  <a:schemeClr val="tx1"/>
                </a:solidFill>
                <a:latin typeface="黑体" pitchFamily="49" charset="-122"/>
                <a:ea typeface="黑体" pitchFamily="49" charset="-122"/>
              </a:defRPr>
            </a:lvl8pPr>
            <a:lvl9pPr marL="3886200" indent="-228600" fontAlgn="base">
              <a:spcBef>
                <a:spcPct val="0"/>
              </a:spcBef>
              <a:spcAft>
                <a:spcPct val="0"/>
              </a:spcAft>
              <a:defRPr>
                <a:solidFill>
                  <a:schemeClr val="tx1"/>
                </a:solidFill>
                <a:latin typeface="黑体" pitchFamily="49" charset="-122"/>
                <a:ea typeface="黑体" pitchFamily="49" charset="-122"/>
              </a:defRPr>
            </a:lvl9pPr>
          </a:lstStyle>
          <a:p>
            <a:pPr algn="r" eaLnBrk="1" hangingPunct="1">
              <a:defRPr/>
            </a:pPr>
            <a:r>
              <a:rPr kumimoji="0" lang="zh-CN" altLang="en-US" sz="1600">
                <a:solidFill>
                  <a:srgbClr val="FFFFFF"/>
                </a:solidFill>
              </a:rPr>
              <a:t>用拼搏的精神做事业   用感恩的心做人</a:t>
            </a:r>
          </a:p>
        </p:txBody>
      </p:sp>
      <p:sp>
        <p:nvSpPr>
          <p:cNvPr id="1030" name="Rectangle 10"/>
          <p:cNvSpPr>
            <a:spLocks noChangeArrowheads="1"/>
          </p:cNvSpPr>
          <p:nvPr userDrawn="1"/>
        </p:nvSpPr>
        <p:spPr bwMode="auto">
          <a:xfrm>
            <a:off x="392113" y="882650"/>
            <a:ext cx="8359775" cy="71438"/>
          </a:xfrm>
          <a:prstGeom prst="rect">
            <a:avLst/>
          </a:prstGeom>
          <a:solidFill>
            <a:srgbClr val="F063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黑体" pitchFamily="49" charset="-122"/>
                <a:ea typeface="宋体" charset="-122"/>
              </a:defRPr>
            </a:lvl1pPr>
            <a:lvl2pPr marL="742950" indent="-285750" eaLnBrk="0" hangingPunct="0">
              <a:defRPr>
                <a:solidFill>
                  <a:schemeClr val="tx1"/>
                </a:solidFill>
                <a:latin typeface="黑体" pitchFamily="49" charset="-122"/>
                <a:ea typeface="宋体" charset="-122"/>
              </a:defRPr>
            </a:lvl2pPr>
            <a:lvl3pPr marL="1143000" indent="-228600" eaLnBrk="0" hangingPunct="0">
              <a:defRPr>
                <a:solidFill>
                  <a:schemeClr val="tx1"/>
                </a:solidFill>
                <a:latin typeface="黑体" pitchFamily="49" charset="-122"/>
                <a:ea typeface="宋体" charset="-122"/>
              </a:defRPr>
            </a:lvl3pPr>
            <a:lvl4pPr marL="1600200" indent="-228600" eaLnBrk="0" hangingPunct="0">
              <a:defRPr>
                <a:solidFill>
                  <a:schemeClr val="tx1"/>
                </a:solidFill>
                <a:latin typeface="黑体" pitchFamily="49" charset="-122"/>
                <a:ea typeface="宋体" charset="-122"/>
              </a:defRPr>
            </a:lvl4pPr>
            <a:lvl5pPr marL="2057400" indent="-228600" eaLnBrk="0" hangingPunct="0">
              <a:defRPr>
                <a:solidFill>
                  <a:schemeClr val="tx1"/>
                </a:solidFill>
                <a:latin typeface="黑体" pitchFamily="49" charset="-122"/>
                <a:ea typeface="宋体" charset="-122"/>
              </a:defRPr>
            </a:lvl5pPr>
            <a:lvl6pPr marL="2514600" indent="-228600" eaLnBrk="0" fontAlgn="base" hangingPunct="0">
              <a:spcBef>
                <a:spcPct val="0"/>
              </a:spcBef>
              <a:spcAft>
                <a:spcPct val="0"/>
              </a:spcAft>
              <a:defRPr>
                <a:solidFill>
                  <a:schemeClr val="tx1"/>
                </a:solidFill>
                <a:latin typeface="黑体" pitchFamily="49" charset="-122"/>
                <a:ea typeface="宋体" charset="-122"/>
              </a:defRPr>
            </a:lvl6pPr>
            <a:lvl7pPr marL="2971800" indent="-228600" eaLnBrk="0" fontAlgn="base" hangingPunct="0">
              <a:spcBef>
                <a:spcPct val="0"/>
              </a:spcBef>
              <a:spcAft>
                <a:spcPct val="0"/>
              </a:spcAft>
              <a:defRPr>
                <a:solidFill>
                  <a:schemeClr val="tx1"/>
                </a:solidFill>
                <a:latin typeface="黑体" pitchFamily="49" charset="-122"/>
                <a:ea typeface="宋体" charset="-122"/>
              </a:defRPr>
            </a:lvl7pPr>
            <a:lvl8pPr marL="3429000" indent="-228600" eaLnBrk="0" fontAlgn="base" hangingPunct="0">
              <a:spcBef>
                <a:spcPct val="0"/>
              </a:spcBef>
              <a:spcAft>
                <a:spcPct val="0"/>
              </a:spcAft>
              <a:defRPr>
                <a:solidFill>
                  <a:schemeClr val="tx1"/>
                </a:solidFill>
                <a:latin typeface="黑体" pitchFamily="49" charset="-122"/>
                <a:ea typeface="宋体" charset="-122"/>
              </a:defRPr>
            </a:lvl8pPr>
            <a:lvl9pPr marL="3886200" indent="-228600" eaLnBrk="0" fontAlgn="base" hangingPunct="0">
              <a:spcBef>
                <a:spcPct val="0"/>
              </a:spcBef>
              <a:spcAft>
                <a:spcPct val="0"/>
              </a:spcAft>
              <a:defRPr>
                <a:solidFill>
                  <a:schemeClr val="tx1"/>
                </a:solidFill>
                <a:latin typeface="黑体" pitchFamily="49" charset="-122"/>
                <a:ea typeface="宋体" charset="-122"/>
              </a:defRPr>
            </a:lvl9pPr>
          </a:lstStyle>
          <a:p>
            <a:pPr algn="ctr" eaLnBrk="1" hangingPunct="1"/>
            <a:endParaRPr kumimoji="0" lang="zh-CN" altLang="en-US" sz="1800">
              <a:solidFill>
                <a:srgbClr val="000000"/>
              </a:solidFill>
              <a:latin typeface="Calibri" pitchFamily="34" charset="0"/>
            </a:endParaRPr>
          </a:p>
        </p:txBody>
      </p:sp>
      <p:sp>
        <p:nvSpPr>
          <p:cNvPr id="1031" name="Rectangle 10"/>
          <p:cNvSpPr>
            <a:spLocks noChangeArrowheads="1"/>
          </p:cNvSpPr>
          <p:nvPr userDrawn="1"/>
        </p:nvSpPr>
        <p:spPr bwMode="auto">
          <a:xfrm>
            <a:off x="392113" y="6072188"/>
            <a:ext cx="8359775" cy="500062"/>
          </a:xfrm>
          <a:prstGeom prst="rect">
            <a:avLst/>
          </a:prstGeom>
          <a:gradFill rotWithShape="1">
            <a:gsLst>
              <a:gs pos="0">
                <a:srgbClr val="FFFFFF"/>
              </a:gs>
              <a:gs pos="8000">
                <a:srgbClr val="FFE1DC"/>
              </a:gs>
              <a:gs pos="34000">
                <a:srgbClr val="F06324"/>
              </a:gs>
              <a:gs pos="100000">
                <a:srgbClr val="F0632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黑体" pitchFamily="49" charset="-122"/>
                <a:ea typeface="宋体" charset="-122"/>
              </a:defRPr>
            </a:lvl1pPr>
            <a:lvl2pPr marL="742950" indent="-285750" eaLnBrk="0" hangingPunct="0">
              <a:defRPr>
                <a:solidFill>
                  <a:schemeClr val="tx1"/>
                </a:solidFill>
                <a:latin typeface="黑体" pitchFamily="49" charset="-122"/>
                <a:ea typeface="宋体" charset="-122"/>
              </a:defRPr>
            </a:lvl2pPr>
            <a:lvl3pPr marL="1143000" indent="-228600" eaLnBrk="0" hangingPunct="0">
              <a:defRPr>
                <a:solidFill>
                  <a:schemeClr val="tx1"/>
                </a:solidFill>
                <a:latin typeface="黑体" pitchFamily="49" charset="-122"/>
                <a:ea typeface="宋体" charset="-122"/>
              </a:defRPr>
            </a:lvl3pPr>
            <a:lvl4pPr marL="1600200" indent="-228600" eaLnBrk="0" hangingPunct="0">
              <a:defRPr>
                <a:solidFill>
                  <a:schemeClr val="tx1"/>
                </a:solidFill>
                <a:latin typeface="黑体" pitchFamily="49" charset="-122"/>
                <a:ea typeface="宋体" charset="-122"/>
              </a:defRPr>
            </a:lvl4pPr>
            <a:lvl5pPr marL="2057400" indent="-228600" eaLnBrk="0" hangingPunct="0">
              <a:defRPr>
                <a:solidFill>
                  <a:schemeClr val="tx1"/>
                </a:solidFill>
                <a:latin typeface="黑体" pitchFamily="49" charset="-122"/>
                <a:ea typeface="宋体" charset="-122"/>
              </a:defRPr>
            </a:lvl5pPr>
            <a:lvl6pPr marL="2514600" indent="-228600" eaLnBrk="0" fontAlgn="base" hangingPunct="0">
              <a:spcBef>
                <a:spcPct val="0"/>
              </a:spcBef>
              <a:spcAft>
                <a:spcPct val="0"/>
              </a:spcAft>
              <a:defRPr>
                <a:solidFill>
                  <a:schemeClr val="tx1"/>
                </a:solidFill>
                <a:latin typeface="黑体" pitchFamily="49" charset="-122"/>
                <a:ea typeface="宋体" charset="-122"/>
              </a:defRPr>
            </a:lvl6pPr>
            <a:lvl7pPr marL="2971800" indent="-228600" eaLnBrk="0" fontAlgn="base" hangingPunct="0">
              <a:spcBef>
                <a:spcPct val="0"/>
              </a:spcBef>
              <a:spcAft>
                <a:spcPct val="0"/>
              </a:spcAft>
              <a:defRPr>
                <a:solidFill>
                  <a:schemeClr val="tx1"/>
                </a:solidFill>
                <a:latin typeface="黑体" pitchFamily="49" charset="-122"/>
                <a:ea typeface="宋体" charset="-122"/>
              </a:defRPr>
            </a:lvl7pPr>
            <a:lvl8pPr marL="3429000" indent="-228600" eaLnBrk="0" fontAlgn="base" hangingPunct="0">
              <a:spcBef>
                <a:spcPct val="0"/>
              </a:spcBef>
              <a:spcAft>
                <a:spcPct val="0"/>
              </a:spcAft>
              <a:defRPr>
                <a:solidFill>
                  <a:schemeClr val="tx1"/>
                </a:solidFill>
                <a:latin typeface="黑体" pitchFamily="49" charset="-122"/>
                <a:ea typeface="宋体" charset="-122"/>
              </a:defRPr>
            </a:lvl8pPr>
            <a:lvl9pPr marL="3886200" indent="-228600" eaLnBrk="0" fontAlgn="base" hangingPunct="0">
              <a:spcBef>
                <a:spcPct val="0"/>
              </a:spcBef>
              <a:spcAft>
                <a:spcPct val="0"/>
              </a:spcAft>
              <a:defRPr>
                <a:solidFill>
                  <a:schemeClr val="tx1"/>
                </a:solidFill>
                <a:latin typeface="黑体" pitchFamily="49" charset="-122"/>
                <a:ea typeface="宋体" charset="-122"/>
              </a:defRPr>
            </a:lvl9pPr>
          </a:lstStyle>
          <a:p>
            <a:pPr algn="ctr" eaLnBrk="1" hangingPunct="1"/>
            <a:endParaRPr kumimoji="0" lang="zh-CN" altLang="en-US" sz="1800">
              <a:solidFill>
                <a:srgbClr val="000000"/>
              </a:solidFill>
              <a:latin typeface="Calibri" pitchFamily="34" charset="0"/>
            </a:endParaRPr>
          </a:p>
        </p:txBody>
      </p:sp>
    </p:spTree>
    <p:extLst>
      <p:ext uri="{BB962C8B-B14F-4D97-AF65-F5344CB8AC3E}">
        <p14:creationId xmlns:p14="http://schemas.microsoft.com/office/powerpoint/2010/main" val="226748475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Lst>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457200" algn="l" rtl="0" eaLnBrk="0" fontAlgn="base" hangingPunct="0">
        <a:spcBef>
          <a:spcPct val="0"/>
        </a:spcBef>
        <a:spcAft>
          <a:spcPct val="0"/>
        </a:spcAft>
        <a:defRPr sz="3200" b="1">
          <a:solidFill>
            <a:schemeClr val="tx1"/>
          </a:solidFill>
          <a:latin typeface="黑体" pitchFamily="49" charset="-122"/>
          <a:ea typeface="黑体" pitchFamily="49" charset="-122"/>
        </a:defRPr>
      </a:lvl6pPr>
      <a:lvl7pPr marL="914400" algn="l" rtl="0" eaLnBrk="0" fontAlgn="base" hangingPunct="0">
        <a:spcBef>
          <a:spcPct val="0"/>
        </a:spcBef>
        <a:spcAft>
          <a:spcPct val="0"/>
        </a:spcAft>
        <a:defRPr sz="3200" b="1">
          <a:solidFill>
            <a:schemeClr val="tx1"/>
          </a:solidFill>
          <a:latin typeface="黑体" pitchFamily="49" charset="-122"/>
          <a:ea typeface="黑体" pitchFamily="49" charset="-122"/>
        </a:defRPr>
      </a:lvl7pPr>
      <a:lvl8pPr marL="1371600" algn="l" rtl="0" eaLnBrk="0" fontAlgn="base" hangingPunct="0">
        <a:spcBef>
          <a:spcPct val="0"/>
        </a:spcBef>
        <a:spcAft>
          <a:spcPct val="0"/>
        </a:spcAft>
        <a:defRPr sz="3200" b="1">
          <a:solidFill>
            <a:schemeClr val="tx1"/>
          </a:solidFill>
          <a:latin typeface="黑体" pitchFamily="49" charset="-122"/>
          <a:ea typeface="黑体" pitchFamily="49" charset="-122"/>
        </a:defRPr>
      </a:lvl8pPr>
      <a:lvl9pPr marL="1828800" algn="l" rtl="0" eaLnBrk="0" fontAlgn="base" hangingPunct="0">
        <a:spcBef>
          <a:spcPct val="0"/>
        </a:spcBef>
        <a:spcAft>
          <a:spcPct val="0"/>
        </a:spcAft>
        <a:defRPr sz="3200" b="1">
          <a:solidFill>
            <a:schemeClr val="tx1"/>
          </a:solidFill>
          <a:latin typeface="黑体" pitchFamily="49" charset="-122"/>
          <a:ea typeface="黑体" pitchFamily="49" charset="-122"/>
        </a:defRPr>
      </a:lvl9pPr>
    </p:titleStyle>
    <p:bodyStyle>
      <a:lvl1pPr marL="342900" indent="-342900" algn="l" rtl="0" eaLnBrk="0" fontAlgn="base" hangingPunct="0">
        <a:lnSpc>
          <a:spcPct val="120000"/>
        </a:lnSpc>
        <a:spcBef>
          <a:spcPct val="20000"/>
        </a:spcBef>
        <a:spcAft>
          <a:spcPct val="0"/>
        </a:spcAft>
        <a:buFont typeface="Arial" charset="0"/>
        <a:buChar char="•"/>
        <a:defRPr sz="28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120000"/>
        </a:lnSpc>
        <a:spcBef>
          <a:spcPct val="200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6pPr>
      <a:lvl7pPr marL="29718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7pPr>
      <a:lvl8pPr marL="34290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8pPr>
      <a:lvl9pPr marL="3886200" indent="-228600" algn="l" rtl="0" eaLnBrk="0" fontAlgn="base" hangingPunct="0">
        <a:lnSpc>
          <a:spcPct val="120000"/>
        </a:lnSpc>
        <a:spcBef>
          <a:spcPct val="20000"/>
        </a:spcBef>
        <a:spcAft>
          <a:spcPct val="0"/>
        </a:spcAft>
        <a:buFont typeface="Arial"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ilibili.com/video/BV114411V7x9/?spm_id_from=333.337.search-card.all.click&amp;vd_source=92c3e61c6f2cac86e685f7874a717855"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www.bilibili.com/video/BV1AS4y1e7K9/?spm_id_from=333.337.search-card.all.click&amp;vd_source=92c3e61c6f2cac86e685f7874a71785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2.emf"/><Relationship Id="rId3" Type="http://schemas.openxmlformats.org/officeDocument/2006/relationships/oleObject" Target="../embeddings/oleObject1.bin"/><Relationship Id="rId7" Type="http://schemas.openxmlformats.org/officeDocument/2006/relationships/image" Target="../media/image19.png"/><Relationship Id="rId12" Type="http://schemas.openxmlformats.org/officeDocument/2006/relationships/oleObject" Target="../embeddings/oleObject5.bin"/><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18.emf"/><Relationship Id="rId11" Type="http://schemas.openxmlformats.org/officeDocument/2006/relationships/image" Target="../media/image21.e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7.emf"/><Relationship Id="rId9"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5.e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24.e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27.emf"/><Relationship Id="rId4" Type="http://schemas.openxmlformats.org/officeDocument/2006/relationships/oleObject" Target="../embeddings/oleObject10.bin"/><Relationship Id="rId9"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E87624F0-ADA8-8662-C45B-AC0F509000BE}"/>
              </a:ext>
            </a:extLst>
          </p:cNvPr>
          <p:cNvGraphicFramePr>
            <a:graphicFrameLocks noGrp="1"/>
          </p:cNvGraphicFramePr>
          <p:nvPr>
            <p:extLst>
              <p:ext uri="{D42A27DB-BD31-4B8C-83A1-F6EECF244321}">
                <p14:modId xmlns:p14="http://schemas.microsoft.com/office/powerpoint/2010/main" val="814059878"/>
              </p:ext>
            </p:extLst>
          </p:nvPr>
        </p:nvGraphicFramePr>
        <p:xfrm>
          <a:off x="683568" y="1484784"/>
          <a:ext cx="7416827" cy="4248468"/>
        </p:xfrm>
        <a:graphic>
          <a:graphicData uri="http://schemas.openxmlformats.org/drawingml/2006/table">
            <a:tbl>
              <a:tblPr>
                <a:tableStyleId>{5C22544A-7EE6-4342-B048-85BDC9FD1C3A}</a:tableStyleId>
              </a:tblPr>
              <a:tblGrid>
                <a:gridCol w="1328046">
                  <a:extLst>
                    <a:ext uri="{9D8B030D-6E8A-4147-A177-3AD203B41FA5}">
                      <a16:colId xmlns:a16="http://schemas.microsoft.com/office/drawing/2014/main" val="3924409845"/>
                    </a:ext>
                  </a:extLst>
                </a:gridCol>
                <a:gridCol w="739325">
                  <a:extLst>
                    <a:ext uri="{9D8B030D-6E8A-4147-A177-3AD203B41FA5}">
                      <a16:colId xmlns:a16="http://schemas.microsoft.com/office/drawing/2014/main" val="1572086350"/>
                    </a:ext>
                  </a:extLst>
                </a:gridCol>
                <a:gridCol w="739325">
                  <a:extLst>
                    <a:ext uri="{9D8B030D-6E8A-4147-A177-3AD203B41FA5}">
                      <a16:colId xmlns:a16="http://schemas.microsoft.com/office/drawing/2014/main" val="3902025452"/>
                    </a:ext>
                  </a:extLst>
                </a:gridCol>
                <a:gridCol w="739325">
                  <a:extLst>
                    <a:ext uri="{9D8B030D-6E8A-4147-A177-3AD203B41FA5}">
                      <a16:colId xmlns:a16="http://schemas.microsoft.com/office/drawing/2014/main" val="1801746559"/>
                    </a:ext>
                  </a:extLst>
                </a:gridCol>
                <a:gridCol w="739325">
                  <a:extLst>
                    <a:ext uri="{9D8B030D-6E8A-4147-A177-3AD203B41FA5}">
                      <a16:colId xmlns:a16="http://schemas.microsoft.com/office/drawing/2014/main" val="1228126381"/>
                    </a:ext>
                  </a:extLst>
                </a:gridCol>
                <a:gridCol w="739325">
                  <a:extLst>
                    <a:ext uri="{9D8B030D-6E8A-4147-A177-3AD203B41FA5}">
                      <a16:colId xmlns:a16="http://schemas.microsoft.com/office/drawing/2014/main" val="1227039377"/>
                    </a:ext>
                  </a:extLst>
                </a:gridCol>
                <a:gridCol w="739325">
                  <a:extLst>
                    <a:ext uri="{9D8B030D-6E8A-4147-A177-3AD203B41FA5}">
                      <a16:colId xmlns:a16="http://schemas.microsoft.com/office/drawing/2014/main" val="2230390030"/>
                    </a:ext>
                  </a:extLst>
                </a:gridCol>
                <a:gridCol w="739325">
                  <a:extLst>
                    <a:ext uri="{9D8B030D-6E8A-4147-A177-3AD203B41FA5}">
                      <a16:colId xmlns:a16="http://schemas.microsoft.com/office/drawing/2014/main" val="2662779738"/>
                    </a:ext>
                  </a:extLst>
                </a:gridCol>
                <a:gridCol w="913506">
                  <a:extLst>
                    <a:ext uri="{9D8B030D-6E8A-4147-A177-3AD203B41FA5}">
                      <a16:colId xmlns:a16="http://schemas.microsoft.com/office/drawing/2014/main" val="2931277068"/>
                    </a:ext>
                  </a:extLst>
                </a:gridCol>
              </a:tblGrid>
              <a:tr h="593334">
                <a:tc>
                  <a:txBody>
                    <a:bodyPr/>
                    <a:lstStyle/>
                    <a:p>
                      <a:pPr algn="ctr" fontAlgn="ctr"/>
                      <a:r>
                        <a:rPr lang="en-US" sz="1800" u="none" strike="noStrike" dirty="0">
                          <a:effectLst/>
                        </a:rPr>
                        <a:t>task</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solidFill>
                            <a:srgbClr val="FF0000"/>
                          </a:solidFill>
                          <a:effectLst/>
                        </a:rPr>
                        <a:t>4</a:t>
                      </a:r>
                      <a:endParaRPr lang="en-US" altLang="zh-CN" sz="1800" b="0" i="0" u="none" strike="noStrike" dirty="0">
                        <a:solidFill>
                          <a:srgbClr val="FF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sz="1800" u="none" strike="noStrike">
                          <a:effectLst/>
                        </a:rPr>
                        <a:t>%Comp.</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4033472751"/>
                  </a:ext>
                </a:extLst>
              </a:tr>
              <a:tr h="382725">
                <a:tc>
                  <a:txBody>
                    <a:bodyPr/>
                    <a:lstStyle/>
                    <a:p>
                      <a:pPr algn="ctr" fontAlgn="ctr"/>
                      <a:r>
                        <a:rPr lang="en-US" sz="1800" u="none" strike="noStrike" dirty="0">
                          <a:effectLst/>
                        </a:rPr>
                        <a:t>A</a:t>
                      </a:r>
                      <a:endParaRPr 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50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100%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243612605"/>
                  </a:ext>
                </a:extLst>
              </a:tr>
              <a:tr h="382725">
                <a:tc>
                  <a:txBody>
                    <a:bodyPr/>
                    <a:lstStyle/>
                    <a:p>
                      <a:pPr algn="ctr" fontAlgn="ctr"/>
                      <a:r>
                        <a:rPr lang="en-US" sz="1800" u="none" strike="noStrike">
                          <a:effectLst/>
                        </a:rPr>
                        <a:t>B</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10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80%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839884360"/>
                  </a:ext>
                </a:extLst>
              </a:tr>
              <a:tr h="382725">
                <a:tc>
                  <a:txBody>
                    <a:bodyPr/>
                    <a:lstStyle/>
                    <a:p>
                      <a:pPr algn="ctr" fontAlgn="ctr"/>
                      <a:r>
                        <a:rPr lang="en-US" sz="1800" u="none" strike="noStrike">
                          <a:effectLst/>
                        </a:rPr>
                        <a:t>C</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30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30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40%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689600068"/>
                  </a:ext>
                </a:extLst>
              </a:tr>
              <a:tr h="382725">
                <a:tc>
                  <a:txBody>
                    <a:bodyPr/>
                    <a:lstStyle/>
                    <a:p>
                      <a:pPr algn="ctr" fontAlgn="ctr"/>
                      <a:r>
                        <a:rPr lang="en-US" sz="1800" u="none" strike="noStrike">
                          <a:effectLst/>
                        </a:rPr>
                        <a:t>D</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20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40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40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30%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187955174"/>
                  </a:ext>
                </a:extLst>
              </a:tr>
              <a:tr h="382725">
                <a:tc>
                  <a:txBody>
                    <a:bodyPr/>
                    <a:lstStyle/>
                    <a:p>
                      <a:pPr algn="ctr" fontAlgn="ctr"/>
                      <a:r>
                        <a:rPr lang="en-US" sz="1800" u="none" strike="noStrike">
                          <a:effectLst/>
                        </a:rPr>
                        <a:t>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10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20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effectLst/>
                        </a:rPr>
                        <a:t>10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4176756311"/>
                  </a:ext>
                </a:extLst>
              </a:tr>
              <a:tr h="382725">
                <a:tc>
                  <a:txBody>
                    <a:bodyPr/>
                    <a:lstStyle/>
                    <a:p>
                      <a:pPr algn="ctr" fontAlgn="ctr"/>
                      <a:r>
                        <a:rPr lang="en-US" sz="1800" u="none" strike="noStrike">
                          <a:effectLst/>
                        </a:rPr>
                        <a:t>F</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effectLst/>
                        </a:rPr>
                        <a:t>25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2119423835"/>
                  </a:ext>
                </a:extLst>
              </a:tr>
              <a:tr h="382725">
                <a:tc>
                  <a:txBody>
                    <a:bodyPr/>
                    <a:lstStyle/>
                    <a:p>
                      <a:pPr algn="ctr" fontAlgn="ctr"/>
                      <a:r>
                        <a:rPr lang="en-US" sz="1800" u="none" strike="noStrike">
                          <a:effectLst/>
                        </a:rPr>
                        <a:t>G</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a:effectLst/>
                        </a:rPr>
                        <a:t>　</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10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10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effectLst/>
                        </a:rPr>
                        <a:t>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1440042778"/>
                  </a:ext>
                </a:extLst>
              </a:tr>
              <a:tr h="593334">
                <a:tc>
                  <a:txBody>
                    <a:bodyPr/>
                    <a:lstStyle/>
                    <a:p>
                      <a:pPr algn="ctr" fontAlgn="ctr"/>
                      <a:r>
                        <a:rPr lang="en-US" sz="1800" u="none" strike="noStrike">
                          <a:effectLst/>
                        </a:rPr>
                        <a:t>Monthly Plan</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effectLst/>
                        </a:rPr>
                        <a:t>60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55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dirty="0">
                          <a:effectLst/>
                        </a:rPr>
                        <a:t>70 </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50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30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45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049216867"/>
                  </a:ext>
                </a:extLst>
              </a:tr>
              <a:tr h="382725">
                <a:tc>
                  <a:txBody>
                    <a:bodyPr/>
                    <a:lstStyle/>
                    <a:p>
                      <a:pPr algn="ctr" fontAlgn="ctr"/>
                      <a:r>
                        <a:rPr lang="en-US" sz="1800" u="none" strike="noStrike">
                          <a:effectLst/>
                        </a:rPr>
                        <a:t>Cumulative</a:t>
                      </a:r>
                      <a:endParaRPr lang="en-US"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60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65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120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190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240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270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800" u="none" strike="noStrike">
                          <a:effectLst/>
                        </a:rPr>
                        <a:t>315 </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800" u="none" strike="noStrike" dirty="0">
                          <a:effectLst/>
                        </a:rPr>
                        <a:t>　</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519157353"/>
                  </a:ext>
                </a:extLst>
              </a:tr>
            </a:tbl>
          </a:graphicData>
        </a:graphic>
      </p:graphicFrame>
      <p:sp>
        <p:nvSpPr>
          <p:cNvPr id="2" name="文本框 1">
            <a:extLst>
              <a:ext uri="{FF2B5EF4-FFF2-40B4-BE49-F238E27FC236}">
                <a16:creationId xmlns:a16="http://schemas.microsoft.com/office/drawing/2014/main" id="{887BE52B-1F0F-F297-86C1-27397A8548FA}"/>
              </a:ext>
            </a:extLst>
          </p:cNvPr>
          <p:cNvSpPr txBox="1"/>
          <p:nvPr/>
        </p:nvSpPr>
        <p:spPr>
          <a:xfrm>
            <a:off x="683568" y="687953"/>
            <a:ext cx="7272808" cy="777008"/>
          </a:xfrm>
          <a:prstGeom prst="rect">
            <a:avLst/>
          </a:prstGeom>
          <a:noFill/>
        </p:spPr>
        <p:txBody>
          <a:bodyPr wrap="square" rtlCol="0">
            <a:spAutoFit/>
          </a:bodyPr>
          <a:lstStyle/>
          <a:p>
            <a:pPr>
              <a:lnSpc>
                <a:spcPct val="130000"/>
              </a:lnSpc>
            </a:pPr>
            <a:r>
              <a:rPr lang="zh-CN" altLang="en-US" sz="1800" dirty="0">
                <a:solidFill>
                  <a:srgbClr val="FF0000"/>
                </a:solidFill>
                <a:latin typeface="Arial" panose="020B0604020202020204" pitchFamily="34" charset="0"/>
                <a:ea typeface="微软雅黑" panose="020B0503020204020204" pitchFamily="34" charset="-122"/>
              </a:rPr>
              <a:t>作业</a:t>
            </a:r>
            <a:r>
              <a:rPr lang="en-US" altLang="zh-CN" sz="1800" dirty="0">
                <a:solidFill>
                  <a:srgbClr val="FF0000"/>
                </a:solidFill>
                <a:latin typeface="Arial" panose="020B0604020202020204" pitchFamily="34" charset="0"/>
                <a:ea typeface="微软雅黑" panose="020B0503020204020204" pitchFamily="34" charset="-122"/>
              </a:rPr>
              <a:t>3</a:t>
            </a:r>
            <a:r>
              <a:rPr lang="zh-CN" altLang="en-US" sz="1800" dirty="0">
                <a:solidFill>
                  <a:srgbClr val="FF0000"/>
                </a:solidFill>
                <a:latin typeface="Arial" panose="020B0604020202020204" pitchFamily="34" charset="0"/>
                <a:ea typeface="微软雅黑" panose="020B0503020204020204" pitchFamily="34" charset="-122"/>
              </a:rPr>
              <a:t>：</a:t>
            </a:r>
            <a:r>
              <a:rPr lang="zh-CN" altLang="en-US" sz="1800" dirty="0">
                <a:latin typeface="Arial" panose="020B0604020202020204" pitchFamily="34" charset="0"/>
                <a:ea typeface="微软雅黑" panose="020B0503020204020204" pitchFamily="34" charset="-122"/>
                <a:sym typeface="Wingdings" panose="05000000000000000000" pitchFamily="2" charset="2"/>
              </a:rPr>
              <a:t>（</a:t>
            </a:r>
            <a:r>
              <a:rPr lang="en-US" altLang="zh-CN" sz="1800" dirty="0">
                <a:latin typeface="Arial" panose="020B0604020202020204" pitchFamily="34" charset="0"/>
                <a:ea typeface="微软雅黑" panose="020B0503020204020204" pitchFamily="34" charset="-122"/>
                <a:sym typeface="Wingdings" panose="05000000000000000000" pitchFamily="2" charset="2"/>
              </a:rPr>
              <a:t>1</a:t>
            </a:r>
            <a:r>
              <a:rPr lang="zh-CN" altLang="en-US" sz="1800" dirty="0">
                <a:latin typeface="Arial" panose="020B0604020202020204" pitchFamily="34" charset="0"/>
                <a:ea typeface="微软雅黑" panose="020B0503020204020204" pitchFamily="34" charset="-122"/>
                <a:sym typeface="Wingdings" panose="05000000000000000000" pitchFamily="2" charset="2"/>
              </a:rPr>
              <a:t>）</a:t>
            </a:r>
            <a:r>
              <a:rPr lang="zh-CN" altLang="en-US" sz="1800" dirty="0">
                <a:latin typeface="Arial" panose="020B0604020202020204" pitchFamily="34" charset="0"/>
                <a:ea typeface="微软雅黑" panose="020B0503020204020204" pitchFamily="34" charset="-122"/>
              </a:rPr>
              <a:t>截止到</a:t>
            </a:r>
            <a:r>
              <a:rPr lang="en-US" altLang="zh-CN" sz="1800" dirty="0">
                <a:latin typeface="Arial" panose="020B0604020202020204" pitchFamily="34" charset="0"/>
                <a:ea typeface="微软雅黑" panose="020B0503020204020204" pitchFamily="34" charset="-122"/>
              </a:rPr>
              <a:t>4</a:t>
            </a:r>
            <a:r>
              <a:rPr lang="zh-CN" altLang="en-US" sz="1800" dirty="0">
                <a:latin typeface="Arial" panose="020B0604020202020204" pitchFamily="34" charset="0"/>
                <a:ea typeface="微软雅黑" panose="020B0503020204020204" pitchFamily="34" charset="-122"/>
              </a:rPr>
              <a:t>月末，项目</a:t>
            </a:r>
            <a:r>
              <a:rPr lang="en-US" altLang="zh-CN" sz="1800" dirty="0" err="1">
                <a:latin typeface="Arial" panose="020B0604020202020204" pitchFamily="34" charset="0"/>
                <a:ea typeface="微软雅黑" panose="020B0503020204020204" pitchFamily="34" charset="-122"/>
              </a:rPr>
              <a:t>atalantis</a:t>
            </a:r>
            <a:r>
              <a:rPr lang="zh-CN" altLang="en-US" sz="1800" dirty="0">
                <a:latin typeface="Arial" panose="020B0604020202020204" pitchFamily="34" charset="0"/>
                <a:ea typeface="微软雅黑" panose="020B0503020204020204" pitchFamily="34" charset="-122"/>
              </a:rPr>
              <a:t>的进展情况表如表</a:t>
            </a:r>
            <a:r>
              <a:rPr lang="en-US" altLang="zh-CN" sz="1800" dirty="0">
                <a:latin typeface="Arial" panose="020B0604020202020204" pitchFamily="34" charset="0"/>
                <a:ea typeface="微软雅黑" panose="020B0503020204020204" pitchFamily="34" charset="-122"/>
              </a:rPr>
              <a:t>1</a:t>
            </a:r>
            <a:r>
              <a:rPr lang="zh-CN" altLang="en-US" sz="1800" dirty="0">
                <a:latin typeface="Arial" panose="020B0604020202020204" pitchFamily="34" charset="0"/>
                <a:ea typeface="微软雅黑" panose="020B0503020204020204" pitchFamily="34" charset="-122"/>
              </a:rPr>
              <a:t>所示，请计算</a:t>
            </a:r>
            <a:r>
              <a:rPr lang="en-US" altLang="zh-CN" sz="1800" dirty="0" err="1">
                <a:latin typeface="Arial" panose="020B0604020202020204" pitchFamily="34" charset="0"/>
                <a:ea typeface="微软雅黑" panose="020B0503020204020204" pitchFamily="34" charset="-122"/>
              </a:rPr>
              <a:t>pv</a:t>
            </a:r>
            <a:r>
              <a:rPr lang="zh-CN" altLang="en-US" sz="1800" dirty="0">
                <a:latin typeface="Arial" panose="020B0604020202020204" pitchFamily="34" charset="0"/>
                <a:ea typeface="微软雅黑" panose="020B0503020204020204" pitchFamily="34" charset="-122"/>
              </a:rPr>
              <a:t>，</a:t>
            </a:r>
            <a:r>
              <a:rPr lang="en-US" altLang="zh-CN" sz="1800" dirty="0">
                <a:latin typeface="Arial" panose="020B0604020202020204" pitchFamily="34" charset="0"/>
                <a:ea typeface="微软雅黑" panose="020B0503020204020204" pitchFamily="34" charset="-122"/>
              </a:rPr>
              <a:t>ac</a:t>
            </a:r>
            <a:r>
              <a:rPr lang="zh-CN" altLang="en-US" sz="1800" dirty="0">
                <a:latin typeface="Arial" panose="020B0604020202020204" pitchFamily="34" charset="0"/>
                <a:ea typeface="微软雅黑" panose="020B0503020204020204" pitchFamily="34" charset="-122"/>
              </a:rPr>
              <a:t>，</a:t>
            </a:r>
            <a:r>
              <a:rPr lang="en-US" altLang="zh-CN" sz="1800" dirty="0" err="1">
                <a:latin typeface="Arial" panose="020B0604020202020204" pitchFamily="34" charset="0"/>
                <a:ea typeface="微软雅黑" panose="020B0503020204020204" pitchFamily="34" charset="-122"/>
              </a:rPr>
              <a:t>ev</a:t>
            </a:r>
            <a:r>
              <a:rPr lang="zh-CN" altLang="en-US" sz="1800" dirty="0">
                <a:latin typeface="Arial" panose="020B0604020202020204" pitchFamily="34" charset="0"/>
                <a:ea typeface="微软雅黑" panose="020B0503020204020204" pitchFamily="34" charset="-122"/>
              </a:rPr>
              <a:t>值。</a:t>
            </a:r>
          </a:p>
        </p:txBody>
      </p:sp>
    </p:spTree>
    <p:extLst>
      <p:ext uri="{BB962C8B-B14F-4D97-AF65-F5344CB8AC3E}">
        <p14:creationId xmlns:p14="http://schemas.microsoft.com/office/powerpoint/2010/main" val="602711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a:t>3</a:t>
            </a:r>
            <a:r>
              <a:rPr lang="zh-CN" altLang="zh-CN" dirty="0"/>
              <a:t>、</a:t>
            </a:r>
            <a:endParaRPr lang="en-US" altLang="zh-CN" dirty="0"/>
          </a:p>
          <a:p>
            <a:r>
              <a:rPr lang="zh-CN" altLang="zh-CN" dirty="0"/>
              <a:t>规定：施工单位应当在施工现场建立消防安全责任制度。</a:t>
            </a:r>
          </a:p>
          <a:p>
            <a:r>
              <a:rPr lang="zh-CN" altLang="zh-CN" dirty="0"/>
              <a:t>风险：现场的防火措施并不完善，违规使用大量尼龙网、聚氨酯泡沫等易燃材料。</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1" y="4205196"/>
            <a:ext cx="2592288" cy="1804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4119884"/>
            <a:ext cx="2448272" cy="189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330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a:t>4</a:t>
            </a:r>
            <a:r>
              <a:rPr lang="zh-CN" altLang="zh-CN" dirty="0"/>
              <a:t>、</a:t>
            </a:r>
            <a:endParaRPr lang="en-US" altLang="zh-CN" dirty="0"/>
          </a:p>
          <a:p>
            <a:r>
              <a:rPr lang="zh-CN" altLang="zh-CN" dirty="0"/>
              <a:t>规定：建筑工程监理应当依照法律、行政法规及有关的技术标准、设计文件和建筑工程承包合同，对承包单位在施工质量、建设工期和建设资金使用等方面实施监督。</a:t>
            </a:r>
          </a:p>
          <a:p>
            <a:r>
              <a:rPr lang="zh-CN" altLang="zh-CN" dirty="0"/>
              <a:t>风险：安全监管不力，致使多次分包、多家作业和无证电焊工上岗，对停产后复工的项目安全管理不到位。</a:t>
            </a:r>
            <a:endParaRPr lang="zh-CN" altLang="en-US" dirty="0"/>
          </a:p>
        </p:txBody>
      </p:sp>
    </p:spTree>
    <p:extLst>
      <p:ext uri="{BB962C8B-B14F-4D97-AF65-F5344CB8AC3E}">
        <p14:creationId xmlns:p14="http://schemas.microsoft.com/office/powerpoint/2010/main" val="391106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294967295"/>
          </p:nvPr>
        </p:nvSpPr>
        <p:spPr>
          <a:xfrm>
            <a:off x="6553200" y="6248400"/>
            <a:ext cx="1905000" cy="457200"/>
          </a:xfrm>
          <a:prstGeom prst="rect">
            <a:avLst/>
          </a:prstGeom>
        </p:spPr>
        <p:txBody>
          <a:bodyPr/>
          <a:lstStyle/>
          <a:p>
            <a:fld id="{CD1B36B6-F120-42EF-9BF5-E42578846A89}" type="slidenum">
              <a:rPr lang="en-US" altLang="zh-CN"/>
              <a:pPr/>
              <a:t>12</a:t>
            </a:fld>
            <a:endParaRPr lang="en-US" altLang="zh-CN"/>
          </a:p>
        </p:txBody>
      </p:sp>
      <p:sp>
        <p:nvSpPr>
          <p:cNvPr id="1321986" name="Rectangle 2"/>
          <p:cNvSpPr>
            <a:spLocks noGrp="1" noChangeArrowheads="1"/>
          </p:cNvSpPr>
          <p:nvPr>
            <p:ph type="title"/>
          </p:nvPr>
        </p:nvSpPr>
        <p:spPr/>
        <p:txBody>
          <a:bodyPr/>
          <a:lstStyle/>
          <a:p>
            <a:endParaRPr lang="zh-CN" altLang="zh-CN"/>
          </a:p>
        </p:txBody>
      </p:sp>
      <p:sp>
        <p:nvSpPr>
          <p:cNvPr id="1321987" name="Rectangle 3"/>
          <p:cNvSpPr>
            <a:spLocks noGrp="1" noChangeArrowheads="1"/>
          </p:cNvSpPr>
          <p:nvPr>
            <p:ph type="body" idx="1"/>
          </p:nvPr>
        </p:nvSpPr>
        <p:spPr/>
        <p:txBody>
          <a:bodyPr/>
          <a:lstStyle/>
          <a:p>
            <a:r>
              <a:rPr lang="zh-CN" altLang="en-US" dirty="0"/>
              <a:t>视频：航天活动难度高风险大 失败案例不胜枚举</a:t>
            </a:r>
          </a:p>
        </p:txBody>
      </p:sp>
      <p:sp>
        <p:nvSpPr>
          <p:cNvPr id="2" name="动作按钮: 前进或下一项 1">
            <a:hlinkClick r:id="rId2" highlightClick="1"/>
            <a:extLst>
              <a:ext uri="{FF2B5EF4-FFF2-40B4-BE49-F238E27FC236}">
                <a16:creationId xmlns:a16="http://schemas.microsoft.com/office/drawing/2014/main" id="{397EC492-403B-4506-3723-EBC72EA7B220}"/>
              </a:ext>
            </a:extLst>
          </p:cNvPr>
          <p:cNvSpPr/>
          <p:nvPr/>
        </p:nvSpPr>
        <p:spPr>
          <a:xfrm>
            <a:off x="7810128" y="5517232"/>
            <a:ext cx="648072" cy="41379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929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学习目标</a:t>
            </a: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13</a:t>
            </a:fld>
            <a:endParaRPr lang="en-US" dirty="0"/>
          </a:p>
        </p:txBody>
      </p:sp>
      <p:graphicFrame>
        <p:nvGraphicFramePr>
          <p:cNvPr id="8" name="表格 7"/>
          <p:cNvGraphicFramePr>
            <a:graphicFrameLocks noGrp="1"/>
          </p:cNvGraphicFramePr>
          <p:nvPr>
            <p:extLst>
              <p:ext uri="{D42A27DB-BD31-4B8C-83A1-F6EECF244321}">
                <p14:modId xmlns:p14="http://schemas.microsoft.com/office/powerpoint/2010/main" val="505568973"/>
              </p:ext>
            </p:extLst>
          </p:nvPr>
        </p:nvGraphicFramePr>
        <p:xfrm>
          <a:off x="179512" y="1508787"/>
          <a:ext cx="8784976" cy="3840427"/>
        </p:xfrm>
        <a:graphic>
          <a:graphicData uri="http://schemas.openxmlformats.org/drawingml/2006/table">
            <a:tbl>
              <a:tblPr firstRow="1" firstCol="1" bandRow="1"/>
              <a:tblGrid>
                <a:gridCol w="4392488">
                  <a:extLst>
                    <a:ext uri="{9D8B030D-6E8A-4147-A177-3AD203B41FA5}">
                      <a16:colId xmlns:a16="http://schemas.microsoft.com/office/drawing/2014/main" val="20000"/>
                    </a:ext>
                  </a:extLst>
                </a:gridCol>
                <a:gridCol w="4392488">
                  <a:extLst>
                    <a:ext uri="{9D8B030D-6E8A-4147-A177-3AD203B41FA5}">
                      <a16:colId xmlns:a16="http://schemas.microsoft.com/office/drawing/2014/main" val="20001"/>
                    </a:ext>
                  </a:extLst>
                </a:gridCol>
              </a:tblGrid>
              <a:tr h="640072">
                <a:tc>
                  <a:txBody>
                    <a:bodyPr/>
                    <a:lstStyle/>
                    <a:p>
                      <a:pPr marL="0" algn="ctr" defTabSz="914400" rtl="0" eaLnBrk="1" latinLnBrk="0" hangingPunct="1">
                        <a:spcAft>
                          <a:spcPts val="0"/>
                        </a:spcAft>
                      </a:pPr>
                      <a:r>
                        <a:rPr lang="zh-CN" sz="2700" b="1" kern="100" dirty="0">
                          <a:solidFill>
                            <a:srgbClr val="000000"/>
                          </a:solidFill>
                          <a:effectLst/>
                          <a:latin typeface="宋体" panose="02010600030101010101" pitchFamily="2" charset="-122"/>
                          <a:ea typeface="宋体" panose="02010600030101010101" pitchFamily="2" charset="-122"/>
                          <a:cs typeface="Times New Roman" panose="02020603050405020304"/>
                        </a:rPr>
                        <a:t>知识目标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marL="0" algn="ctr" defTabSz="914400" rtl="0" eaLnBrk="1" latinLnBrk="0" hangingPunct="1">
                        <a:spcAft>
                          <a:spcPts val="0"/>
                        </a:spcAft>
                      </a:pPr>
                      <a:r>
                        <a:rPr lang="zh-CN" sz="2700" b="1" kern="100">
                          <a:solidFill>
                            <a:srgbClr val="000000"/>
                          </a:solidFill>
                          <a:effectLst/>
                          <a:latin typeface="宋体" panose="02010600030101010101" pitchFamily="2" charset="-122"/>
                          <a:ea typeface="宋体" panose="02010600030101010101" pitchFamily="2" charset="-122"/>
                          <a:cs typeface="Times New Roman" panose="02020603050405020304"/>
                        </a:rPr>
                        <a:t>技能目标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0"/>
                  </a:ext>
                </a:extLst>
              </a:tr>
              <a:tr h="3200355">
                <a:tc>
                  <a:txBody>
                    <a:bodyPr/>
                    <a:lstStyle/>
                    <a:p>
                      <a:pPr marL="457200" indent="-457200" algn="just" defTabSz="914400" rtl="0" eaLnBrk="1" latinLnBrk="0" hangingPunct="1">
                        <a:spcAft>
                          <a:spcPts val="0"/>
                        </a:spcAft>
                        <a:buFont typeface="Arial" panose="020B0604020202020204" pitchFamily="34" charset="0"/>
                        <a:buChar char="•"/>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了解项目风险的特征</a:t>
                      </a:r>
                    </a:p>
                    <a:p>
                      <a:pPr marL="457200" indent="-457200" algn="just" defTabSz="914400" rtl="0" eaLnBrk="1" latinLnBrk="0" hangingPunct="1">
                        <a:spcAft>
                          <a:spcPts val="0"/>
                        </a:spcAft>
                        <a:buFont typeface="Arial" panose="020B0604020202020204" pitchFamily="34" charset="0"/>
                        <a:buChar char="•"/>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了解项目风险管理的内容与过程</a:t>
                      </a:r>
                    </a:p>
                    <a:p>
                      <a:pPr marL="457200" indent="-457200" algn="just" defTabSz="914400" rtl="0" eaLnBrk="1" latinLnBrk="0" hangingPunct="1">
                        <a:spcAft>
                          <a:spcPts val="0"/>
                        </a:spcAft>
                        <a:buFont typeface="Arial" panose="020B0604020202020204" pitchFamily="34" charset="0"/>
                        <a:buChar char="•"/>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了解项目识别的概念</a:t>
                      </a:r>
                    </a:p>
                    <a:p>
                      <a:pPr marL="457200" indent="-457200" algn="just" defTabSz="914400" rtl="0" eaLnBrk="1" latinLnBrk="0" hangingPunct="1">
                        <a:spcAft>
                          <a:spcPts val="0"/>
                        </a:spcAft>
                        <a:buFont typeface="Arial" panose="020B0604020202020204" pitchFamily="34" charset="0"/>
                        <a:buChar char="•"/>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了解项目风险评估的意义</a:t>
                      </a:r>
                    </a:p>
                    <a:p>
                      <a:pPr marL="457200" indent="-457200" algn="just" defTabSz="914400" rtl="0" eaLnBrk="1" latinLnBrk="0" hangingPunct="1">
                        <a:spcAft>
                          <a:spcPts val="0"/>
                        </a:spcAft>
                        <a:buFont typeface="Arial" panose="020B0604020202020204" pitchFamily="34" charset="0"/>
                        <a:buChar char="•"/>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了解应对项目风险的措施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marL="457200" indent="-457200" algn="just" defTabSz="914400" rtl="0" eaLnBrk="1" latinLnBrk="0" hangingPunct="1">
                        <a:spcAft>
                          <a:spcPts val="0"/>
                        </a:spcAft>
                        <a:buFont typeface="Arial" panose="020B0604020202020204" pitchFamily="34" charset="0"/>
                        <a:buChar char="•"/>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掌握影响项目风险的因素</a:t>
                      </a:r>
                    </a:p>
                    <a:p>
                      <a:pPr marL="457200" indent="-457200" algn="just" defTabSz="914400" rtl="0" eaLnBrk="1" latinLnBrk="0" hangingPunct="1">
                        <a:spcAft>
                          <a:spcPts val="0"/>
                        </a:spcAft>
                        <a:buFont typeface="Arial" panose="020B0604020202020204" pitchFamily="34" charset="0"/>
                        <a:buChar char="•"/>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学会使用项目风险识别的各种方法和工具</a:t>
                      </a:r>
                    </a:p>
                    <a:p>
                      <a:pPr marL="457200" indent="-457200" algn="just" defTabSz="914400" rtl="0" eaLnBrk="1" latinLnBrk="0" hangingPunct="1">
                        <a:spcAft>
                          <a:spcPts val="0"/>
                        </a:spcAft>
                        <a:buFont typeface="Arial" panose="020B0604020202020204" pitchFamily="34" charset="0"/>
                        <a:buChar char="•"/>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掌握项目风险评估的指标与方法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Text Box 4"/>
          <p:cNvSpPr txBox="1">
            <a:spLocks noChangeArrowheads="1"/>
          </p:cNvSpPr>
          <p:nvPr/>
        </p:nvSpPr>
        <p:spPr bwMode="auto">
          <a:xfrm>
            <a:off x="507547" y="534739"/>
            <a:ext cx="7993063" cy="2462213"/>
          </a:xfrm>
          <a:prstGeom prst="rect">
            <a:avLst/>
          </a:prstGeom>
          <a:noFill/>
          <a:ln w="9525">
            <a:noFill/>
            <a:miter lim="800000"/>
          </a:ln>
          <a:effectLst/>
        </p:spPr>
        <p:txBody>
          <a:bodyPr>
            <a:spAutoFit/>
          </a:bodyPr>
          <a:lstStyle/>
          <a:p>
            <a:pPr>
              <a:spcBef>
                <a:spcPct val="50000"/>
              </a:spcBef>
            </a:pPr>
            <a:r>
              <a:rPr lang="zh-CN" altLang="en-US" sz="4400" dirty="0">
                <a:solidFill>
                  <a:srgbClr val="000000"/>
                </a:solidFill>
              </a:rPr>
              <a:t>墨菲定律</a:t>
            </a:r>
            <a:r>
              <a:rPr lang="zh-CN" altLang="en-US" sz="4400" dirty="0"/>
              <a:t>：</a:t>
            </a:r>
          </a:p>
          <a:p>
            <a:pPr>
              <a:spcBef>
                <a:spcPct val="50000"/>
              </a:spcBef>
            </a:pPr>
            <a:r>
              <a:rPr lang="zh-CN" altLang="en-US" sz="4400" dirty="0">
                <a:solidFill>
                  <a:srgbClr val="0000FF"/>
                </a:solidFill>
              </a:rPr>
              <a:t>如果某件事情可能出错，它就会出错。</a:t>
            </a:r>
          </a:p>
        </p:txBody>
      </p:sp>
      <p:sp>
        <p:nvSpPr>
          <p:cNvPr id="3" name="灯片编号占位符 2"/>
          <p:cNvSpPr>
            <a:spLocks noGrp="1"/>
          </p:cNvSpPr>
          <p:nvPr>
            <p:ph type="sldNum" sz="quarter" idx="4294967295"/>
          </p:nvPr>
        </p:nvSpPr>
        <p:spPr>
          <a:xfrm>
            <a:off x="6457950" y="6356351"/>
            <a:ext cx="2057400" cy="365125"/>
          </a:xfrm>
        </p:spPr>
        <p:txBody>
          <a:bodyPr>
            <a:normAutofit/>
          </a:bodyPr>
          <a:lstStyle/>
          <a:p>
            <a:fld id="{93ADA3DE-FABF-4925-BE42-A002C40F88EB}" type="slidenum">
              <a:rPr lang="zh-CN" altLang="en-US" smtClean="0"/>
              <a:t>14</a:t>
            </a:fld>
            <a:endParaRPr lang="zh-CN" altLang="en-US"/>
          </a:p>
        </p:txBody>
      </p:sp>
      <p:sp>
        <p:nvSpPr>
          <p:cNvPr id="2" name="矩形 1"/>
          <p:cNvSpPr/>
          <p:nvPr/>
        </p:nvSpPr>
        <p:spPr>
          <a:xfrm>
            <a:off x="543639" y="2996952"/>
            <a:ext cx="7920880" cy="3046988"/>
          </a:xfrm>
          <a:prstGeom prst="rect">
            <a:avLst/>
          </a:prstGeom>
        </p:spPr>
        <p:txBody>
          <a:bodyPr wrap="square">
            <a:spAutoFit/>
          </a:bodyPr>
          <a:lstStyle/>
          <a:p>
            <a:r>
              <a:rPr lang="zh-CN" altLang="en-US" dirty="0"/>
              <a:t>       爱德华</a:t>
            </a:r>
            <a:r>
              <a:rPr lang="en-US" altLang="zh-CN" dirty="0"/>
              <a:t>·</a:t>
            </a:r>
            <a:r>
              <a:rPr lang="zh-CN" altLang="en-US" dirty="0"/>
              <a:t>墨菲（</a:t>
            </a:r>
            <a:r>
              <a:rPr lang="en-US" altLang="zh-CN" dirty="0"/>
              <a:t>Edward A. Murphy</a:t>
            </a:r>
            <a:r>
              <a:rPr lang="zh-CN" altLang="en-US" dirty="0"/>
              <a:t>）是美国爱德华兹空军基地的上尉工程师。</a:t>
            </a:r>
          </a:p>
          <a:p>
            <a:r>
              <a:rPr lang="en-US" altLang="zh-CN" dirty="0"/>
              <a:t>      1949</a:t>
            </a:r>
            <a:r>
              <a:rPr lang="zh-CN" altLang="en-US" dirty="0"/>
              <a:t>年，他和他的上司斯塔普少校参加美国空军进行的</a:t>
            </a:r>
            <a:r>
              <a:rPr lang="en-US" altLang="zh-CN" dirty="0"/>
              <a:t>MX981</a:t>
            </a:r>
            <a:r>
              <a:rPr lang="zh-CN" altLang="en-US" dirty="0"/>
              <a:t>火箭减速超重实验。这个实验的目的是为了测定人类对加速度的承受极限。其中有一个实验项目是将</a:t>
            </a:r>
            <a:r>
              <a:rPr lang="en-US" altLang="zh-CN" dirty="0"/>
              <a:t>16</a:t>
            </a:r>
            <a:r>
              <a:rPr lang="zh-CN" altLang="en-US" dirty="0"/>
              <a:t>个火箭加速度计悬空装置在受试者上方，当时有两种方法可以将加速度计固定在支架上，而不可思议的是，竟然有人有条不紊地将</a:t>
            </a:r>
            <a:r>
              <a:rPr lang="en-US" altLang="zh-CN" dirty="0"/>
              <a:t>16</a:t>
            </a:r>
            <a:r>
              <a:rPr lang="zh-CN" altLang="en-US" dirty="0"/>
              <a:t>个加速度计全部装在错误的位置。</a:t>
            </a:r>
          </a:p>
        </p:txBody>
      </p:sp>
      <p:sp>
        <p:nvSpPr>
          <p:cNvPr id="4" name="动作按钮: 前进或下一项 3">
            <a:hlinkClick r:id="rId4" highlightClick="1"/>
            <a:extLst>
              <a:ext uri="{FF2B5EF4-FFF2-40B4-BE49-F238E27FC236}">
                <a16:creationId xmlns:a16="http://schemas.microsoft.com/office/drawing/2014/main" id="{81952DBD-6C98-3744-ACBF-340FAC768ADD}"/>
              </a:ext>
            </a:extLst>
          </p:cNvPr>
          <p:cNvSpPr/>
          <p:nvPr/>
        </p:nvSpPr>
        <p:spPr>
          <a:xfrm>
            <a:off x="8100392" y="5949280"/>
            <a:ext cx="364127" cy="365125"/>
          </a:xfrm>
          <a:prstGeom prst="actionButtonForwardNex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r>
              <a:rPr lang="zh-CN" altLang="en-US" dirty="0"/>
              <a:t>面对人类的自身缺陷，我们最好还是想得更周到、全面一些，采取多种保险措施，防止偶然发生的人为失误导致的灾难和损失。</a:t>
            </a:r>
          </a:p>
          <a:p>
            <a:endParaRPr lang="en-US" dirty="0"/>
          </a:p>
        </p:txBody>
      </p:sp>
    </p:spTree>
    <p:extLst>
      <p:ext uri="{BB962C8B-B14F-4D97-AF65-F5344CB8AC3E}">
        <p14:creationId xmlns:p14="http://schemas.microsoft.com/office/powerpoint/2010/main" val="3690425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0713" y="2372883"/>
            <a:ext cx="4361403" cy="2607789"/>
          </a:xfrm>
        </p:spPr>
        <p:txBody>
          <a:bodyPr>
            <a:normAutofit/>
          </a:bodyPr>
          <a:lstStyle/>
          <a:p>
            <a:r>
              <a:rPr lang="zh-CN" altLang="en-US" dirty="0"/>
              <a:t>第一节</a:t>
            </a:r>
            <a:br>
              <a:rPr lang="en-US" altLang="zh-CN" dirty="0"/>
            </a:br>
            <a:br>
              <a:rPr lang="en-US" altLang="zh-CN" dirty="0"/>
            </a:br>
            <a:r>
              <a:rPr lang="zh-CN" altLang="zh-CN" dirty="0"/>
              <a:t>概  述</a:t>
            </a:r>
            <a:endParaRPr lang="zh-CN" altLang="en-US" dirty="0"/>
          </a:p>
        </p:txBody>
      </p:sp>
      <p:sp>
        <p:nvSpPr>
          <p:cNvPr id="4" name="灯片编号占位符 3"/>
          <p:cNvSpPr>
            <a:spLocks noGrp="1"/>
          </p:cNvSpPr>
          <p:nvPr>
            <p:ph type="sldNum" sz="quarter" idx="4294967295"/>
          </p:nvPr>
        </p:nvSpPr>
        <p:spPr>
          <a:xfrm>
            <a:off x="6457950" y="6356351"/>
            <a:ext cx="2057400" cy="365125"/>
          </a:xfrm>
        </p:spPr>
        <p:txBody>
          <a:bodyPr/>
          <a:lstStyle/>
          <a:p>
            <a:pPr>
              <a:defRPr/>
            </a:pPr>
            <a:fld id="{93ADA3DE-FABF-4925-BE42-A002C40F88EB}" type="slidenum">
              <a:rPr lang="en-US" altLang="zh-CN"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zh-CN" dirty="0"/>
              <a:t>项目风险的定义</a:t>
            </a:r>
            <a:endParaRPr lang="zh-CN" altLang="en-US" dirty="0"/>
          </a:p>
        </p:txBody>
      </p:sp>
      <p:sp>
        <p:nvSpPr>
          <p:cNvPr id="3" name="内容占位符 2"/>
          <p:cNvSpPr>
            <a:spLocks noGrp="1"/>
          </p:cNvSpPr>
          <p:nvPr>
            <p:ph idx="1"/>
          </p:nvPr>
        </p:nvSpPr>
        <p:spPr>
          <a:xfrm>
            <a:off x="971600" y="1604797"/>
            <a:ext cx="6840760" cy="4128459"/>
          </a:xfrm>
          <a:solidFill>
            <a:schemeClr val="accent3">
              <a:lumMod val="20000"/>
              <a:lumOff val="80000"/>
            </a:schemeClr>
          </a:solidFill>
        </p:spPr>
        <p:txBody>
          <a:bodyPr/>
          <a:lstStyle/>
          <a:p>
            <a:pPr marL="635" indent="457200">
              <a:buNone/>
            </a:pPr>
            <a:r>
              <a:rPr lang="zh-CN" altLang="zh-CN" dirty="0"/>
              <a:t>项目风险是指由于项目所处的环境和条件的不确定性，项目的最终结果与项目干系人的期望产生背离，并给项目干系人带来损失的可能性。</a:t>
            </a:r>
            <a:endParaRPr lang="en-US" altLang="zh-CN" dirty="0"/>
          </a:p>
          <a:p>
            <a:pPr marL="635" indent="457200">
              <a:buNone/>
            </a:pPr>
            <a:endParaRPr lang="en-US" altLang="zh-CN" dirty="0"/>
          </a:p>
          <a:p>
            <a:pPr marL="635" indent="457200">
              <a:buNone/>
            </a:pPr>
            <a:r>
              <a:rPr lang="zh-CN" altLang="zh-CN" dirty="0"/>
              <a:t>例如：造纸或电镀项目需要先申请环境许可证，颁证机构可能延误许可证的颁发。</a:t>
            </a:r>
            <a:endParaRPr lang="zh-CN" altLang="en-US" dirty="0">
              <a:latin typeface="楷体_GB2312" pitchFamily="49" charset="-122"/>
              <a:ea typeface="楷体_GB2312" pitchFamily="49" charset="-122"/>
            </a:endParaRPr>
          </a:p>
          <a:p>
            <a:endParaRPr lang="zh-CN" altLang="en-US" dirty="0"/>
          </a:p>
        </p:txBody>
      </p:sp>
      <p:sp>
        <p:nvSpPr>
          <p:cNvPr id="4" name="页脚占位符 3"/>
          <p:cNvSpPr>
            <a:spLocks noGrp="1"/>
          </p:cNvSpPr>
          <p:nvPr>
            <p:ph type="ftr" sz="quarter" idx="4294967295"/>
          </p:nvPr>
        </p:nvSpPr>
        <p:spPr>
          <a:xfrm>
            <a:off x="3028950" y="6356351"/>
            <a:ext cx="3086100" cy="365125"/>
          </a:xfrm>
          <a:prstGeom prst="rect">
            <a:avLst/>
          </a:prstGeom>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17</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4797152"/>
            <a:ext cx="2952328" cy="1955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zh-CN" dirty="0"/>
              <a:t>项目风险</a:t>
            </a:r>
            <a:r>
              <a:rPr lang="zh-CN" altLang="en-US" dirty="0"/>
              <a:t>的</a:t>
            </a:r>
            <a:r>
              <a:rPr lang="zh-CN" altLang="zh-CN" dirty="0"/>
              <a:t>特征</a:t>
            </a:r>
            <a:endParaRPr lang="zh-CN" altLang="en-US" dirty="0"/>
          </a:p>
        </p:txBody>
      </p:sp>
      <p:sp>
        <p:nvSpPr>
          <p:cNvPr id="3" name="内容占位符 2"/>
          <p:cNvSpPr>
            <a:spLocks noGrp="1"/>
          </p:cNvSpPr>
          <p:nvPr>
            <p:ph idx="1"/>
          </p:nvPr>
        </p:nvSpPr>
        <p:spPr>
          <a:xfrm>
            <a:off x="971600" y="1604798"/>
            <a:ext cx="7560840" cy="4512501"/>
          </a:xfrm>
          <a:solidFill>
            <a:schemeClr val="accent3">
              <a:lumMod val="20000"/>
              <a:lumOff val="80000"/>
            </a:schemeClr>
          </a:solidFill>
        </p:spPr>
        <p:txBody>
          <a:bodyPr>
            <a:normAutofit/>
          </a:bodyPr>
          <a:lstStyle/>
          <a:p>
            <a:pPr indent="0"/>
            <a:r>
              <a:rPr lang="zh-CN" altLang="zh-CN" dirty="0"/>
              <a:t>客观性和普遍性</a:t>
            </a:r>
            <a:r>
              <a:rPr lang="en-US" altLang="zh-CN" dirty="0"/>
              <a:t>——</a:t>
            </a:r>
            <a:r>
              <a:rPr lang="zh-CN" altLang="en-US" dirty="0"/>
              <a:t>人脸识别</a:t>
            </a:r>
            <a:endParaRPr lang="en-US" altLang="zh-CN" dirty="0"/>
          </a:p>
          <a:p>
            <a:pPr indent="0"/>
            <a:r>
              <a:rPr lang="zh-CN" altLang="zh-CN" dirty="0"/>
              <a:t>偶然性和必然性</a:t>
            </a:r>
            <a:r>
              <a:rPr lang="en-US" altLang="zh-CN" dirty="0"/>
              <a:t>——</a:t>
            </a:r>
            <a:r>
              <a:rPr lang="zh-CN" altLang="en-US" dirty="0"/>
              <a:t>安全防护</a:t>
            </a:r>
            <a:endParaRPr lang="zh-CN" altLang="zh-CN" dirty="0"/>
          </a:p>
          <a:p>
            <a:pPr indent="0"/>
            <a:r>
              <a:rPr lang="zh-CN" altLang="zh-CN" dirty="0"/>
              <a:t>可变性</a:t>
            </a:r>
            <a:r>
              <a:rPr lang="en-US" altLang="zh-CN" dirty="0"/>
              <a:t>——</a:t>
            </a:r>
            <a:r>
              <a:rPr lang="zh-CN" altLang="en-US" dirty="0"/>
              <a:t>闯黄灯</a:t>
            </a:r>
            <a:endParaRPr lang="zh-CN" altLang="zh-CN" dirty="0"/>
          </a:p>
          <a:p>
            <a:pPr indent="0"/>
            <a:r>
              <a:rPr lang="zh-CN" altLang="zh-CN" dirty="0"/>
              <a:t>多样性和多层次性</a:t>
            </a:r>
            <a:r>
              <a:rPr lang="en-US" altLang="zh-CN" dirty="0"/>
              <a:t>——</a:t>
            </a:r>
            <a:r>
              <a:rPr lang="zh-CN" altLang="en-US" dirty="0"/>
              <a:t>医疗项目</a:t>
            </a:r>
            <a:endParaRPr lang="zh-CN" altLang="zh-CN" dirty="0"/>
          </a:p>
          <a:p>
            <a:pPr indent="0"/>
            <a:r>
              <a:rPr lang="zh-CN" altLang="zh-CN" dirty="0"/>
              <a:t>可测性</a:t>
            </a:r>
            <a:r>
              <a:rPr lang="en-US" altLang="zh-CN" dirty="0"/>
              <a:t>——</a:t>
            </a:r>
            <a:r>
              <a:rPr lang="zh-CN" altLang="en-US" dirty="0"/>
              <a:t>天气预报</a:t>
            </a:r>
            <a:endParaRPr lang="en-US" altLang="zh-CN" dirty="0"/>
          </a:p>
          <a:p>
            <a:pPr indent="0"/>
            <a:endParaRPr lang="en-US" altLang="zh-CN" dirty="0"/>
          </a:p>
          <a:p>
            <a:pPr indent="0" algn="ctr">
              <a:buNone/>
            </a:pPr>
            <a:r>
              <a:rPr lang="zh-CN" altLang="en-US" dirty="0">
                <a:solidFill>
                  <a:srgbClr val="FF0000"/>
                </a:solidFill>
              </a:rPr>
              <a:t>风险意识！</a:t>
            </a:r>
            <a:endParaRPr lang="zh-CN" altLang="zh-CN" dirty="0">
              <a:solidFill>
                <a:srgbClr val="FF0000"/>
              </a:solidFill>
            </a:endParaRPr>
          </a:p>
          <a:p>
            <a:pPr indent="0"/>
            <a:endParaRPr lang="zh-CN" altLang="zh-CN" dirty="0"/>
          </a:p>
          <a:p>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18</a:t>
            </a:fld>
            <a:endParaRPr lang="en-US"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zh-CN" dirty="0"/>
              <a:t>项目风险管理</a:t>
            </a:r>
            <a:endParaRPr lang="zh-CN" altLang="en-US" dirty="0"/>
          </a:p>
        </p:txBody>
      </p:sp>
      <p:sp>
        <p:nvSpPr>
          <p:cNvPr id="3" name="内容占位符 2"/>
          <p:cNvSpPr>
            <a:spLocks noGrp="1"/>
          </p:cNvSpPr>
          <p:nvPr>
            <p:ph idx="1"/>
          </p:nvPr>
        </p:nvSpPr>
        <p:spPr>
          <a:xfrm>
            <a:off x="971600" y="1604797"/>
            <a:ext cx="7200800" cy="4032448"/>
          </a:xfrm>
          <a:solidFill>
            <a:schemeClr val="accent3">
              <a:lumMod val="20000"/>
              <a:lumOff val="80000"/>
            </a:schemeClr>
          </a:solidFill>
        </p:spPr>
        <p:txBody>
          <a:bodyPr/>
          <a:lstStyle/>
          <a:p>
            <a:pPr marL="635" indent="0">
              <a:buNone/>
            </a:pPr>
            <a:r>
              <a:rPr lang="en-US" altLang="zh-CN" b="1" dirty="0"/>
              <a:t>1.</a:t>
            </a:r>
            <a:r>
              <a:rPr lang="zh-CN" altLang="zh-CN" b="1" dirty="0"/>
              <a:t>项目风险管理的概念</a:t>
            </a:r>
            <a:endParaRPr lang="en-US" altLang="zh-CN" b="1" dirty="0"/>
          </a:p>
          <a:p>
            <a:r>
              <a:rPr lang="zh-CN" altLang="zh-CN" dirty="0"/>
              <a:t>项目风险管理是指项目管理组织对项目可能遇到的风险进行规划、识别、估计、评价、</a:t>
            </a:r>
            <a:r>
              <a:rPr lang="zh-CN" altLang="en-US" dirty="0"/>
              <a:t>应</a:t>
            </a:r>
            <a:r>
              <a:rPr lang="zh-CN" altLang="zh-CN" dirty="0"/>
              <a:t>对、监控的过程，是以科学的管理方法实现最大安全保障的实践活动的总称。</a:t>
            </a: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19</a:t>
            </a:fld>
            <a:endParaRPr lang="en-US" dirty="0"/>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E87624F0-ADA8-8662-C45B-AC0F509000BE}"/>
              </a:ext>
            </a:extLst>
          </p:cNvPr>
          <p:cNvGraphicFramePr>
            <a:graphicFrameLocks noGrp="1"/>
          </p:cNvGraphicFramePr>
          <p:nvPr>
            <p:extLst>
              <p:ext uri="{D42A27DB-BD31-4B8C-83A1-F6EECF244321}">
                <p14:modId xmlns:p14="http://schemas.microsoft.com/office/powerpoint/2010/main" val="3900806895"/>
              </p:ext>
            </p:extLst>
          </p:nvPr>
        </p:nvGraphicFramePr>
        <p:xfrm>
          <a:off x="359531" y="836712"/>
          <a:ext cx="8424937" cy="5311105"/>
        </p:xfrm>
        <a:graphic>
          <a:graphicData uri="http://schemas.openxmlformats.org/drawingml/2006/table">
            <a:tbl>
              <a:tblPr>
                <a:tableStyleId>{5C22544A-7EE6-4342-B048-85BDC9FD1C3A}</a:tableStyleId>
              </a:tblPr>
              <a:tblGrid>
                <a:gridCol w="1161280">
                  <a:extLst>
                    <a:ext uri="{9D8B030D-6E8A-4147-A177-3AD203B41FA5}">
                      <a16:colId xmlns:a16="http://schemas.microsoft.com/office/drawing/2014/main" val="3924409845"/>
                    </a:ext>
                  </a:extLst>
                </a:gridCol>
                <a:gridCol w="646486">
                  <a:extLst>
                    <a:ext uri="{9D8B030D-6E8A-4147-A177-3AD203B41FA5}">
                      <a16:colId xmlns:a16="http://schemas.microsoft.com/office/drawing/2014/main" val="1572086350"/>
                    </a:ext>
                  </a:extLst>
                </a:gridCol>
                <a:gridCol w="646486">
                  <a:extLst>
                    <a:ext uri="{9D8B030D-6E8A-4147-A177-3AD203B41FA5}">
                      <a16:colId xmlns:a16="http://schemas.microsoft.com/office/drawing/2014/main" val="3902025452"/>
                    </a:ext>
                  </a:extLst>
                </a:gridCol>
                <a:gridCol w="646486">
                  <a:extLst>
                    <a:ext uri="{9D8B030D-6E8A-4147-A177-3AD203B41FA5}">
                      <a16:colId xmlns:a16="http://schemas.microsoft.com/office/drawing/2014/main" val="1801746559"/>
                    </a:ext>
                  </a:extLst>
                </a:gridCol>
                <a:gridCol w="646486">
                  <a:extLst>
                    <a:ext uri="{9D8B030D-6E8A-4147-A177-3AD203B41FA5}">
                      <a16:colId xmlns:a16="http://schemas.microsoft.com/office/drawing/2014/main" val="1228126381"/>
                    </a:ext>
                  </a:extLst>
                </a:gridCol>
                <a:gridCol w="646486">
                  <a:extLst>
                    <a:ext uri="{9D8B030D-6E8A-4147-A177-3AD203B41FA5}">
                      <a16:colId xmlns:a16="http://schemas.microsoft.com/office/drawing/2014/main" val="1227039377"/>
                    </a:ext>
                  </a:extLst>
                </a:gridCol>
                <a:gridCol w="646486">
                  <a:extLst>
                    <a:ext uri="{9D8B030D-6E8A-4147-A177-3AD203B41FA5}">
                      <a16:colId xmlns:a16="http://schemas.microsoft.com/office/drawing/2014/main" val="2230390030"/>
                    </a:ext>
                  </a:extLst>
                </a:gridCol>
                <a:gridCol w="646486">
                  <a:extLst>
                    <a:ext uri="{9D8B030D-6E8A-4147-A177-3AD203B41FA5}">
                      <a16:colId xmlns:a16="http://schemas.microsoft.com/office/drawing/2014/main" val="2662779738"/>
                    </a:ext>
                  </a:extLst>
                </a:gridCol>
                <a:gridCol w="686027">
                  <a:extLst>
                    <a:ext uri="{9D8B030D-6E8A-4147-A177-3AD203B41FA5}">
                      <a16:colId xmlns:a16="http://schemas.microsoft.com/office/drawing/2014/main" val="2931277068"/>
                    </a:ext>
                  </a:extLst>
                </a:gridCol>
                <a:gridCol w="911565">
                  <a:extLst>
                    <a:ext uri="{9D8B030D-6E8A-4147-A177-3AD203B41FA5}">
                      <a16:colId xmlns:a16="http://schemas.microsoft.com/office/drawing/2014/main" val="2132480307"/>
                    </a:ext>
                  </a:extLst>
                </a:gridCol>
                <a:gridCol w="586626">
                  <a:extLst>
                    <a:ext uri="{9D8B030D-6E8A-4147-A177-3AD203B41FA5}">
                      <a16:colId xmlns:a16="http://schemas.microsoft.com/office/drawing/2014/main" val="139763215"/>
                    </a:ext>
                  </a:extLst>
                </a:gridCol>
                <a:gridCol w="554037">
                  <a:extLst>
                    <a:ext uri="{9D8B030D-6E8A-4147-A177-3AD203B41FA5}">
                      <a16:colId xmlns:a16="http://schemas.microsoft.com/office/drawing/2014/main" val="1856939934"/>
                    </a:ext>
                  </a:extLst>
                </a:gridCol>
              </a:tblGrid>
              <a:tr h="360040">
                <a:tc>
                  <a:txBody>
                    <a:bodyPr/>
                    <a:lstStyle/>
                    <a:p>
                      <a:pPr algn="ctr" fontAlgn="ctr"/>
                      <a:r>
                        <a:rPr lang="en-US" sz="1800" u="none" strike="noStrike" dirty="0">
                          <a:effectLst/>
                          <a:latin typeface="微软雅黑" panose="020B0503020204020204" pitchFamily="34" charset="-122"/>
                          <a:ea typeface="微软雅黑" panose="020B0503020204020204" pitchFamily="34" charset="-122"/>
                        </a:rPr>
                        <a:t>task</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3</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rPr>
                        <a:t>4</a:t>
                      </a:r>
                      <a:endParaRPr lang="en-US" altLang="zh-CN" sz="18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6</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7</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sz="1800" u="none" strike="noStrike" dirty="0">
                          <a:effectLst/>
                          <a:latin typeface="微软雅黑" panose="020B0503020204020204" pitchFamily="34" charset="-122"/>
                          <a:ea typeface="微软雅黑" panose="020B0503020204020204" pitchFamily="34" charset="-122"/>
                        </a:rPr>
                        <a:t>%Comp.</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planned</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sz="1800" u="none" strike="noStrike" dirty="0">
                          <a:effectLst/>
                          <a:latin typeface="微软雅黑" panose="020B0503020204020204" pitchFamily="34" charset="-122"/>
                          <a:ea typeface="微软雅黑" panose="020B0503020204020204" pitchFamily="34" charset="-122"/>
                        </a:rPr>
                        <a:t>PV</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sz="1800" u="none" strike="noStrike" dirty="0">
                          <a:effectLst/>
                          <a:latin typeface="微软雅黑" panose="020B0503020204020204" pitchFamily="34" charset="-122"/>
                          <a:ea typeface="微软雅黑" panose="020B0503020204020204" pitchFamily="34" charset="-122"/>
                        </a:rPr>
                        <a:t>EV</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4033472751"/>
                  </a:ext>
                </a:extLst>
              </a:tr>
              <a:tr h="360040">
                <a:tc>
                  <a:txBody>
                    <a:bodyPr/>
                    <a:lstStyle/>
                    <a:p>
                      <a:pPr algn="ctr" fontAlgn="ctr"/>
                      <a:r>
                        <a:rPr lang="en-US" sz="1800" u="none" strike="noStrike" dirty="0">
                          <a:effectLst/>
                          <a:latin typeface="微软雅黑" panose="020B0503020204020204" pitchFamily="34" charset="-122"/>
                          <a:ea typeface="微软雅黑" panose="020B0503020204020204" pitchFamily="34" charset="-122"/>
                        </a:rPr>
                        <a:t>A</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100%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914400" rtl="0" eaLnBrk="1" fontAlgn="ctr" latinLnBrk="0" hangingPunct="1"/>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50</a:t>
                      </a: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50 </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243612605"/>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B</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80%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914400" rtl="0" eaLnBrk="1" fontAlgn="ctr" latinLnBrk="0" hangingPunct="1"/>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20</a:t>
                      </a: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16</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839884360"/>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C</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30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30 </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40%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914400" rtl="0" eaLnBrk="1" fontAlgn="ctr" latinLnBrk="0" hangingPunct="1"/>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60</a:t>
                      </a: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60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24</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689600068"/>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D</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40 </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40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30%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914400" rtl="0" eaLnBrk="1" fontAlgn="ctr" latinLnBrk="0" hangingPunct="1"/>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100</a:t>
                      </a: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60 </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30 </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187955174"/>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E</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10 </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914400" rtl="0" eaLnBrk="1" fontAlgn="ctr" latinLnBrk="0" hangingPunct="1"/>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40</a:t>
                      </a: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4176756311"/>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F</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25 </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914400" rtl="0" eaLnBrk="1" fontAlgn="ctr" latinLnBrk="0" hangingPunct="1"/>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25</a:t>
                      </a: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2119423835"/>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G</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914400" rtl="0" eaLnBrk="1" fontAlgn="ctr" latinLnBrk="0" hangingPunct="1"/>
                      <a:r>
                        <a:rPr lang="en-US" altLang="zh-CN" sz="1800" u="none" strike="noStrike" kern="1200" dirty="0">
                          <a:solidFill>
                            <a:schemeClr val="dk1"/>
                          </a:solidFill>
                          <a:effectLst/>
                          <a:latin typeface="微软雅黑" panose="020B0503020204020204" pitchFamily="34" charset="-122"/>
                          <a:ea typeface="微软雅黑" panose="020B0503020204020204" pitchFamily="34" charset="-122"/>
                          <a:cs typeface="+mn-cs"/>
                        </a:rPr>
                        <a:t>20</a:t>
                      </a: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0 </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440042778"/>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Monthly Plan</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60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55</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70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30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45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315</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dirty="0">
                          <a:effectLst/>
                          <a:latin typeface="微软雅黑" panose="020B0503020204020204" pitchFamily="34" charset="-122"/>
                          <a:ea typeface="微软雅黑" panose="020B0503020204020204" pitchFamily="34" charset="-122"/>
                        </a:rPr>
                        <a:t>190 </a:t>
                      </a:r>
                      <a:endParaRPr lang="en-US" altLang="zh-CN"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049216867"/>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Cumulative</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60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65</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120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190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240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270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315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519157353"/>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Monthly  Actual</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40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6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55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80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800" u="none" strike="noStrike">
                          <a:effectLst/>
                          <a:latin typeface="微软雅黑" panose="020B0503020204020204" pitchFamily="34" charset="-122"/>
                          <a:ea typeface="微软雅黑" panose="020B0503020204020204" pitchFamily="34" charset="-122"/>
                        </a:rPr>
                        <a:t>　</a:t>
                      </a:r>
                      <a:endParaRPr lang="zh-CN" alt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214252389"/>
                  </a:ext>
                </a:extLst>
              </a:tr>
              <a:tr h="360040">
                <a:tc>
                  <a:txBody>
                    <a:bodyPr/>
                    <a:lstStyle/>
                    <a:p>
                      <a:pPr algn="ctr" fontAlgn="ctr"/>
                      <a:r>
                        <a:rPr lang="en-US" sz="1800" u="none" strike="noStrike">
                          <a:effectLst/>
                          <a:latin typeface="微软雅黑" panose="020B0503020204020204" pitchFamily="34" charset="-122"/>
                          <a:ea typeface="微软雅黑" panose="020B0503020204020204" pitchFamily="34" charset="-122"/>
                        </a:rPr>
                        <a:t>Cumulative Actual</a:t>
                      </a:r>
                      <a:endParaRPr lang="en-US"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40</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46</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101</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181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800" u="none" strike="noStrike">
                          <a:effectLst/>
                          <a:latin typeface="微软雅黑" panose="020B0503020204020204" pitchFamily="34" charset="-122"/>
                          <a:ea typeface="微软雅黑" panose="020B0503020204020204" pitchFamily="34" charset="-122"/>
                        </a:rPr>
                        <a:t>0 </a:t>
                      </a:r>
                      <a:endParaRPr lang="en-US" altLang="zh-CN" sz="1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zh-CN" altLang="en-US" sz="1800" u="none" strike="noStrike" dirty="0">
                          <a:effectLst/>
                          <a:latin typeface="微软雅黑" panose="020B0503020204020204" pitchFamily="34" charset="-122"/>
                          <a:ea typeface="微软雅黑" panose="020B0503020204020204" pitchFamily="34" charset="-122"/>
                        </a:rPr>
                        <a:t>　</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252297173"/>
                  </a:ext>
                </a:extLst>
              </a:tr>
            </a:tbl>
          </a:graphicData>
        </a:graphic>
      </p:graphicFrame>
    </p:spTree>
    <p:extLst>
      <p:ext uri="{BB962C8B-B14F-4D97-AF65-F5344CB8AC3E}">
        <p14:creationId xmlns:p14="http://schemas.microsoft.com/office/powerpoint/2010/main" val="2854500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2.</a:t>
            </a:r>
            <a:r>
              <a:rPr lang="zh-CN" altLang="zh-CN" sz="2800" dirty="0"/>
              <a:t>项目风险管理的基本过程</a:t>
            </a:r>
            <a:endParaRPr lang="zh-CN" altLang="en-US" sz="2800" dirty="0"/>
          </a:p>
        </p:txBody>
      </p:sp>
      <p:sp>
        <p:nvSpPr>
          <p:cNvPr id="3" name="内容占位符 2"/>
          <p:cNvSpPr>
            <a:spLocks noGrp="1"/>
          </p:cNvSpPr>
          <p:nvPr>
            <p:ph idx="1"/>
          </p:nvPr>
        </p:nvSpPr>
        <p:spPr>
          <a:xfrm>
            <a:off x="971600" y="1412776"/>
            <a:ext cx="7560840" cy="1056117"/>
          </a:xfrm>
        </p:spPr>
        <p:txBody>
          <a:bodyPr>
            <a:normAutofit/>
          </a:bodyPr>
          <a:lstStyle/>
          <a:p>
            <a:r>
              <a:rPr lang="zh-CN" altLang="zh-CN" sz="2400" dirty="0"/>
              <a:t>美国国防部根据其管理实践，建立了相对科学的风险管理基本过程和体系结构</a:t>
            </a:r>
            <a:r>
              <a:rPr lang="zh-CN" altLang="en-US" sz="2400" dirty="0"/>
              <a:t>。</a:t>
            </a: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20</a:t>
            </a:fld>
            <a:endParaRPr lang="en-US" dirty="0"/>
          </a:p>
        </p:txBody>
      </p:sp>
      <p:grpSp>
        <p:nvGrpSpPr>
          <p:cNvPr id="7" name="画布 9"/>
          <p:cNvGrpSpPr/>
          <p:nvPr/>
        </p:nvGrpSpPr>
        <p:grpSpPr>
          <a:xfrm>
            <a:off x="844158" y="1340768"/>
            <a:ext cx="7056783" cy="4536504"/>
            <a:chOff x="0" y="0"/>
            <a:chExt cx="5274310" cy="2757805"/>
          </a:xfrm>
        </p:grpSpPr>
        <p:sp>
          <p:nvSpPr>
            <p:cNvPr id="8" name="矩形 7"/>
            <p:cNvSpPr/>
            <p:nvPr/>
          </p:nvSpPr>
          <p:spPr>
            <a:xfrm>
              <a:off x="0" y="0"/>
              <a:ext cx="5274310" cy="2757805"/>
            </a:xfrm>
            <a:prstGeom prst="rect">
              <a:avLst/>
            </a:prstGeom>
          </p:spPr>
        </p:sp>
        <p:pic>
          <p:nvPicPr>
            <p:cNvPr id="9" name="图片 8"/>
            <p:cNvPicPr>
              <a:picLocks noChangeAspect="1"/>
            </p:cNvPicPr>
            <p:nvPr/>
          </p:nvPicPr>
          <p:blipFill>
            <a:blip r:embed="rId2">
              <a:duotone>
                <a:prstClr val="black"/>
                <a:schemeClr val="accent6">
                  <a:lumMod val="75000"/>
                  <a:tint val="45000"/>
                  <a:satMod val="400000"/>
                </a:schemeClr>
              </a:duotone>
            </a:blip>
            <a:stretch>
              <a:fillRect/>
            </a:stretch>
          </p:blipFill>
          <p:spPr>
            <a:xfrm>
              <a:off x="0" y="732790"/>
              <a:ext cx="5274310" cy="1996440"/>
            </a:xfrm>
            <a:prstGeom prst="rect">
              <a:avLst/>
            </a:prstGeom>
            <a:noFill/>
            <a:ln w="0">
              <a:solidFill>
                <a:srgbClr val="4F81BD"/>
              </a:solidFill>
              <a:miter/>
            </a:ln>
          </p:spPr>
        </p:pic>
        <p:sp>
          <p:nvSpPr>
            <p:cNvPr id="10" name="矩形 9"/>
            <p:cNvSpPr/>
            <p:nvPr/>
          </p:nvSpPr>
          <p:spPr>
            <a:xfrm>
              <a:off x="2094230" y="642620"/>
              <a:ext cx="981075" cy="342900"/>
            </a:xfrm>
            <a:prstGeom prst="rect">
              <a:avLst/>
            </a:prstGeom>
            <a:solidFill>
              <a:schemeClr val="accent6">
                <a:lumMod val="60000"/>
                <a:lumOff val="40000"/>
              </a:schemeClr>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1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Times New Roman" panose="02020603050405020304"/>
                </a:rPr>
                <a:t>风险管理</a:t>
              </a:r>
              <a:endParaRPr kumimoji="0" lang="zh-CN" altLang="en-US" sz="1050" b="0" i="0" u="none" strike="noStrike" kern="1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Times New Roman" panose="02020603050405020304"/>
              </a:endParaRPr>
            </a:p>
          </p:txBody>
        </p:sp>
        <p:cxnSp>
          <p:nvCxnSpPr>
            <p:cNvPr id="11" name="直接连接符 10"/>
            <p:cNvCxnSpPr>
              <a:stCxn id="10" idx="2"/>
            </p:cNvCxnSpPr>
            <p:nvPr/>
          </p:nvCxnSpPr>
          <p:spPr>
            <a:xfrm>
              <a:off x="2585085" y="985520"/>
              <a:ext cx="4445" cy="238125"/>
            </a:xfrm>
            <a:prstGeom prst="line">
              <a:avLst/>
            </a:prstGeom>
            <a:noFill/>
            <a:ln w="9525" cap="flat" cmpd="sng" algn="ctr">
              <a:solidFill>
                <a:sysClr val="windowText" lastClr="000000">
                  <a:shade val="95000"/>
                  <a:satMod val="105000"/>
                </a:sysClr>
              </a:solidFill>
              <a:prstDash val="solid"/>
            </a:ln>
            <a:effectLst/>
          </p:spPr>
        </p:cxnSp>
      </p:grpSp>
      <p:sp>
        <p:nvSpPr>
          <p:cNvPr id="12" name="矩形 11"/>
          <p:cNvSpPr/>
          <p:nvPr/>
        </p:nvSpPr>
        <p:spPr>
          <a:xfrm>
            <a:off x="1907704" y="5877272"/>
            <a:ext cx="5274310" cy="369332"/>
          </a:xfrm>
          <a:prstGeom prst="rect">
            <a:avLst/>
          </a:prstGeom>
        </p:spPr>
        <p:txBody>
          <a:bodyPr wrap="square">
            <a:spAutoFit/>
          </a:bodyPr>
          <a:lstStyle/>
          <a:p>
            <a:pPr algn="ctr"/>
            <a:r>
              <a:rPr lang="zh-CN" altLang="zh-CN" sz="1800" b="1" kern="100" dirty="0">
                <a:solidFill>
                  <a:srgbClr val="000000"/>
                </a:solidFill>
                <a:latin typeface="Calibri" panose="020F0502020204030204"/>
                <a:ea typeface="宋体" panose="02010600030101010101" pitchFamily="2" charset="-122"/>
                <a:cs typeface="Times New Roman" panose="02020603050405020304"/>
              </a:rPr>
              <a:t>风险管理的基本过程与体系结构</a:t>
            </a:r>
            <a:endParaRPr lang="zh-CN" altLang="en-US" sz="1800" b="1" dirty="0">
              <a:solidFill>
                <a:srgbClr val="000000"/>
              </a:solidFill>
            </a:endParaRPr>
          </a:p>
        </p:txBody>
      </p:sp>
      <p:sp>
        <p:nvSpPr>
          <p:cNvPr id="6" name="矩形 5"/>
          <p:cNvSpPr/>
          <p:nvPr/>
        </p:nvSpPr>
        <p:spPr>
          <a:xfrm>
            <a:off x="6804248" y="3722566"/>
            <a:ext cx="442749" cy="400110"/>
          </a:xfrm>
          <a:prstGeom prst="rect">
            <a:avLst/>
          </a:prstGeom>
        </p:spPr>
        <p:txBody>
          <a:bodyPr wrap="none">
            <a:spAutoFit/>
          </a:bodyPr>
          <a:lstStyle/>
          <a:p>
            <a:pPr algn="ctr"/>
            <a:r>
              <a:rPr lang="zh-CN" altLang="en-US" sz="2000" b="1" dirty="0">
                <a:solidFill>
                  <a:srgbClr val="000000"/>
                </a:solidFill>
              </a:rPr>
              <a:t>控</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2.</a:t>
            </a:r>
            <a:r>
              <a:rPr lang="zh-CN" altLang="zh-CN" sz="2800" dirty="0"/>
              <a:t>项目风险管理的基本过程</a:t>
            </a: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fontScale="97500"/>
          </a:bodyPr>
          <a:lstStyle/>
          <a:p>
            <a:fld id="{93ADA3DE-FABF-4925-BE42-A002C40F88EB}" type="slidenum">
              <a:rPr lang="en-US" altLang="zh-CN" smtClean="0"/>
              <a:t>21</a:t>
            </a:fld>
            <a:endParaRPr lang="en-US" dirty="0"/>
          </a:p>
        </p:txBody>
      </p:sp>
      <p:sp>
        <p:nvSpPr>
          <p:cNvPr id="7" name="矩形 6"/>
          <p:cNvSpPr/>
          <p:nvPr/>
        </p:nvSpPr>
        <p:spPr>
          <a:xfrm>
            <a:off x="3004491" y="4293097"/>
            <a:ext cx="2847254" cy="461665"/>
          </a:xfrm>
          <a:prstGeom prst="rect">
            <a:avLst/>
          </a:prstGeom>
        </p:spPr>
        <p:txBody>
          <a:bodyPr wrap="none">
            <a:spAutoFit/>
          </a:bodyPr>
          <a:lstStyle/>
          <a:p>
            <a:pPr indent="266700" algn="ctr"/>
            <a:r>
              <a:rPr lang="zh-CN" altLang="zh-CN" kern="100" dirty="0">
                <a:latin typeface="Calibri" panose="020F0502020204030204"/>
                <a:ea typeface="宋体" panose="02010600030101010101" pitchFamily="2" charset="-122"/>
                <a:cs typeface="Times New Roman" panose="02020603050405020304"/>
              </a:rPr>
              <a:t> </a:t>
            </a:r>
            <a:r>
              <a:rPr lang="zh-CN" altLang="zh-CN" sz="1800" b="1" kern="100" dirty="0">
                <a:solidFill>
                  <a:srgbClr val="000000"/>
                </a:solidFill>
                <a:latin typeface="Calibri" panose="020F0502020204030204"/>
                <a:ea typeface="宋体" panose="02010600030101010101" pitchFamily="2" charset="-122"/>
                <a:cs typeface="Times New Roman" panose="02020603050405020304"/>
              </a:rPr>
              <a:t>四阶段的风险管理过程</a:t>
            </a:r>
          </a:p>
        </p:txBody>
      </p:sp>
      <p:sp>
        <p:nvSpPr>
          <p:cNvPr id="8" name="圆角矩形 7"/>
          <p:cNvSpPr/>
          <p:nvPr/>
        </p:nvSpPr>
        <p:spPr>
          <a:xfrm>
            <a:off x="683896" y="2372360"/>
            <a:ext cx="1296035" cy="10566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风险</a:t>
            </a:r>
            <a:endParaRPr lang="en-US" altLang="zh-CN" sz="2000" dirty="0"/>
          </a:p>
          <a:p>
            <a:pPr algn="ctr"/>
            <a:r>
              <a:rPr lang="zh-CN" altLang="en-US" sz="2000" dirty="0"/>
              <a:t>识别</a:t>
            </a:r>
          </a:p>
        </p:txBody>
      </p:sp>
      <p:sp>
        <p:nvSpPr>
          <p:cNvPr id="9" name="圆角矩形 8"/>
          <p:cNvSpPr/>
          <p:nvPr/>
        </p:nvSpPr>
        <p:spPr>
          <a:xfrm>
            <a:off x="2703196" y="2372360"/>
            <a:ext cx="1371600" cy="10566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风险分析</a:t>
            </a:r>
            <a:endParaRPr lang="en-US" altLang="zh-CN" sz="2000" dirty="0"/>
          </a:p>
          <a:p>
            <a:pPr algn="ctr"/>
            <a:r>
              <a:rPr lang="zh-CN" altLang="en-US" sz="2000" dirty="0"/>
              <a:t>与评估</a:t>
            </a:r>
          </a:p>
        </p:txBody>
      </p:sp>
      <p:sp>
        <p:nvSpPr>
          <p:cNvPr id="10" name="圆角矩形 9"/>
          <p:cNvSpPr/>
          <p:nvPr/>
        </p:nvSpPr>
        <p:spPr>
          <a:xfrm>
            <a:off x="4722496" y="2372360"/>
            <a:ext cx="1296035" cy="10566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风险</a:t>
            </a:r>
            <a:endParaRPr lang="en-US" altLang="zh-CN" sz="2000" dirty="0"/>
          </a:p>
          <a:p>
            <a:pPr algn="ctr"/>
            <a:r>
              <a:rPr lang="zh-CN" altLang="en-US" sz="2000" dirty="0"/>
              <a:t>处理</a:t>
            </a:r>
          </a:p>
        </p:txBody>
      </p:sp>
      <p:sp>
        <p:nvSpPr>
          <p:cNvPr id="11" name="圆角矩形 10"/>
          <p:cNvSpPr/>
          <p:nvPr/>
        </p:nvSpPr>
        <p:spPr>
          <a:xfrm>
            <a:off x="6741796" y="2372360"/>
            <a:ext cx="1296035" cy="10566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风险</a:t>
            </a:r>
            <a:endParaRPr lang="en-US" altLang="zh-CN" sz="2000" dirty="0"/>
          </a:p>
          <a:p>
            <a:pPr algn="ctr"/>
            <a:r>
              <a:rPr lang="zh-CN" altLang="en-US" sz="2000" dirty="0"/>
              <a:t>监控</a:t>
            </a:r>
          </a:p>
        </p:txBody>
      </p:sp>
      <p:sp>
        <p:nvSpPr>
          <p:cNvPr id="12" name="右箭头 11"/>
          <p:cNvSpPr/>
          <p:nvPr/>
        </p:nvSpPr>
        <p:spPr>
          <a:xfrm>
            <a:off x="2124076" y="2756747"/>
            <a:ext cx="503555" cy="3843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4175761" y="2756747"/>
            <a:ext cx="503555" cy="3843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6115051" y="2756747"/>
            <a:ext cx="503555" cy="3843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第二节</a:t>
            </a:r>
            <a:br>
              <a:rPr lang="en-US" altLang="zh-CN" dirty="0"/>
            </a:br>
            <a:r>
              <a:rPr lang="zh-CN" altLang="zh-CN" dirty="0"/>
              <a:t>项目风险识别</a:t>
            </a:r>
            <a:endParaRPr lang="zh-CN" altLang="en-US" dirty="0"/>
          </a:p>
        </p:txBody>
      </p:sp>
      <p:sp>
        <p:nvSpPr>
          <p:cNvPr id="4" name="灯片编号占位符 3"/>
          <p:cNvSpPr>
            <a:spLocks noGrp="1"/>
          </p:cNvSpPr>
          <p:nvPr>
            <p:ph type="sldNum" sz="quarter" idx="4294967295"/>
          </p:nvPr>
        </p:nvSpPr>
        <p:spPr>
          <a:xfrm>
            <a:off x="6457950" y="6356351"/>
            <a:ext cx="2057400" cy="365125"/>
          </a:xfrm>
        </p:spPr>
        <p:txBody>
          <a:bodyPr/>
          <a:lstStyle/>
          <a:p>
            <a:pPr>
              <a:defRPr/>
            </a:pPr>
            <a:fld id="{93ADA3DE-FABF-4925-BE42-A002C40F88EB}" type="slidenum">
              <a:rPr lang="en-US" altLang="zh-CN"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zh-CN" dirty="0"/>
              <a:t>项目风险识别的概念和内容</a:t>
            </a:r>
            <a:endParaRPr lang="zh-CN" altLang="en-US" dirty="0"/>
          </a:p>
        </p:txBody>
      </p:sp>
      <p:sp>
        <p:nvSpPr>
          <p:cNvPr id="3" name="内容占位符 2"/>
          <p:cNvSpPr>
            <a:spLocks noGrp="1"/>
          </p:cNvSpPr>
          <p:nvPr>
            <p:ph idx="1"/>
          </p:nvPr>
        </p:nvSpPr>
        <p:spPr>
          <a:xfrm>
            <a:off x="971600" y="1604797"/>
            <a:ext cx="6840760" cy="2328258"/>
          </a:xfrm>
          <a:solidFill>
            <a:schemeClr val="accent3">
              <a:lumMod val="20000"/>
              <a:lumOff val="80000"/>
            </a:schemeClr>
          </a:solidFill>
        </p:spPr>
        <p:txBody>
          <a:bodyPr/>
          <a:lstStyle/>
          <a:p>
            <a:pPr marL="635" indent="0">
              <a:buNone/>
            </a:pPr>
            <a:r>
              <a:rPr lang="en-US" altLang="zh-CN" b="1" dirty="0"/>
              <a:t>1.</a:t>
            </a:r>
            <a:r>
              <a:rPr lang="zh-CN" altLang="zh-CN" b="1" dirty="0"/>
              <a:t>项目风险识别的概念</a:t>
            </a:r>
          </a:p>
          <a:p>
            <a:pPr marL="635" indent="457200">
              <a:buNone/>
            </a:pPr>
            <a:r>
              <a:rPr lang="zh-CN" altLang="zh-CN" dirty="0"/>
              <a:t>项目风险识别</a:t>
            </a:r>
            <a:r>
              <a:rPr lang="en-US" altLang="zh-CN" dirty="0"/>
              <a:t>(risk identification)</a:t>
            </a:r>
            <a:r>
              <a:rPr lang="zh-CN" altLang="zh-CN" dirty="0"/>
              <a:t>是项目风险管理的基础和重要组成部分，风险识别就是判断何种风险有可能影响到本项目并记录其特征的过程。</a:t>
            </a:r>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23</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005064"/>
            <a:ext cx="3960440" cy="2442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zh-CN" dirty="0"/>
              <a:t>项目风险识别的概念和内容</a:t>
            </a:r>
            <a:endParaRPr lang="zh-CN" altLang="en-US" dirty="0"/>
          </a:p>
        </p:txBody>
      </p:sp>
      <p:sp>
        <p:nvSpPr>
          <p:cNvPr id="3" name="内容占位符 2"/>
          <p:cNvSpPr>
            <a:spLocks noGrp="1"/>
          </p:cNvSpPr>
          <p:nvPr>
            <p:ph idx="1"/>
          </p:nvPr>
        </p:nvSpPr>
        <p:spPr>
          <a:xfrm>
            <a:off x="971600" y="1604797"/>
            <a:ext cx="6840760" cy="4032448"/>
          </a:xfrm>
          <a:solidFill>
            <a:schemeClr val="accent3">
              <a:lumMod val="20000"/>
              <a:lumOff val="80000"/>
            </a:schemeClr>
          </a:solidFill>
        </p:spPr>
        <p:txBody>
          <a:bodyPr/>
          <a:lstStyle/>
          <a:p>
            <a:pPr marL="635" indent="0">
              <a:buNone/>
            </a:pPr>
            <a:r>
              <a:rPr lang="en-US" altLang="zh-CN" b="1" dirty="0"/>
              <a:t>2.</a:t>
            </a:r>
            <a:r>
              <a:rPr lang="zh-CN" altLang="zh-CN" b="1" dirty="0"/>
              <a:t>项目风险识别的主要内容</a:t>
            </a:r>
          </a:p>
          <a:p>
            <a:pPr indent="0">
              <a:lnSpc>
                <a:spcPct val="150000"/>
              </a:lnSpc>
            </a:pPr>
            <a:r>
              <a:rPr lang="zh-CN" altLang="zh-CN" dirty="0"/>
              <a:t>识别并确定项目有哪些潜在的风险</a:t>
            </a:r>
          </a:p>
          <a:p>
            <a:pPr indent="0">
              <a:lnSpc>
                <a:spcPct val="150000"/>
              </a:lnSpc>
            </a:pPr>
            <a:r>
              <a:rPr lang="zh-CN" altLang="zh-CN" dirty="0"/>
              <a:t>识别引起项目风险的主要影响因素</a:t>
            </a:r>
          </a:p>
          <a:p>
            <a:pPr indent="0">
              <a:lnSpc>
                <a:spcPct val="150000"/>
              </a:lnSpc>
            </a:pPr>
            <a:r>
              <a:rPr lang="zh-CN" altLang="zh-CN" dirty="0"/>
              <a:t>识别项目风险可能引起的后果</a:t>
            </a:r>
          </a:p>
          <a:p>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24</a:t>
            </a:fld>
            <a:endParaRPr lang="en-US" dirty="0"/>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zh-CN" dirty="0"/>
              <a:t>项目风险影响因素</a:t>
            </a:r>
            <a:endParaRPr lang="zh-CN" altLang="en-US" dirty="0"/>
          </a:p>
        </p:txBody>
      </p:sp>
      <p:sp>
        <p:nvSpPr>
          <p:cNvPr id="4" name="页脚占位符 3"/>
          <p:cNvSpPr>
            <a:spLocks noGrp="1"/>
          </p:cNvSpPr>
          <p:nvPr>
            <p:ph type="ftr" sz="quarter" idx="4294967295"/>
          </p:nvPr>
        </p:nvSpPr>
        <p:spPr>
          <a:xfrm>
            <a:off x="3028950" y="6356351"/>
            <a:ext cx="3086100" cy="365125"/>
          </a:xfrm>
          <a:prstGeom prst="rect">
            <a:avLst/>
          </a:prstGeom>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25</a:t>
            </a:fld>
            <a:endParaRPr lang="en-US" dirty="0"/>
          </a:p>
        </p:txBody>
      </p:sp>
      <p:pic>
        <p:nvPicPr>
          <p:cNvPr id="2119" name="Picture 71"/>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75657" y="1508787"/>
            <a:ext cx="6912767" cy="5332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对象 2">
            <a:hlinkClick r:id="" action="ppaction://ole?verb=0"/>
          </p:cNvPr>
          <p:cNvGraphicFramePr>
            <a:graphicFrameLocks noGrp="1" noChangeAspect="1"/>
          </p:cNvGraphicFramePr>
          <p:nvPr>
            <p:extLst>
              <p:ext uri="{D42A27DB-BD31-4B8C-83A1-F6EECF244321}">
                <p14:modId xmlns:p14="http://schemas.microsoft.com/office/powerpoint/2010/main" val="1950466883"/>
              </p:ext>
            </p:extLst>
          </p:nvPr>
        </p:nvGraphicFramePr>
        <p:xfrm>
          <a:off x="755576" y="4185136"/>
          <a:ext cx="550773" cy="412881"/>
        </p:xfrm>
        <a:graphic>
          <a:graphicData uri="http://schemas.openxmlformats.org/presentationml/2006/ole">
            <mc:AlternateContent xmlns:mc="http://schemas.openxmlformats.org/markup-compatibility/2006">
              <mc:Choice xmlns:v="urn:schemas-microsoft-com:vml" Requires="v">
                <p:oleObj name="演示文稿" r:id="rId3" imgW="3288943" imgH="2465722" progId="PowerPoint.Show.8">
                  <p:embed/>
                </p:oleObj>
              </mc:Choice>
              <mc:Fallback>
                <p:oleObj name="演示文稿" r:id="rId3" imgW="3288943" imgH="2465722" progId="PowerPoint.Show.8">
                  <p:embed/>
                  <p:pic>
                    <p:nvPicPr>
                      <p:cNvPr id="0" name="内容占位符 3"/>
                      <p:cNvPicPr>
                        <a:picLocks noGrp="1" noChangeAspect="1" noChangeArrowheads="1"/>
                      </p:cNvPicPr>
                      <p:nvPr/>
                    </p:nvPicPr>
                    <p:blipFill>
                      <a:blip r:embed="rId4"/>
                      <a:srcRect/>
                      <a:stretch>
                        <a:fillRect/>
                      </a:stretch>
                    </p:blipFill>
                    <p:spPr bwMode="auto">
                      <a:xfrm>
                        <a:off x="755576" y="4185136"/>
                        <a:ext cx="550773" cy="412881"/>
                      </a:xfrm>
                      <a:prstGeom prst="rect">
                        <a:avLst/>
                      </a:prstGeom>
                      <a:noFill/>
                      <a:ln>
                        <a:noFill/>
                      </a:ln>
                    </p:spPr>
                  </p:pic>
                </p:oleObj>
              </mc:Fallback>
            </mc:AlternateContent>
          </a:graphicData>
        </a:graphic>
      </p:graphicFrame>
      <p:graphicFrame>
        <p:nvGraphicFramePr>
          <p:cNvPr id="6" name="对象 5">
            <a:hlinkClick r:id="" action="ppaction://ole?verb=0"/>
          </p:cNvPr>
          <p:cNvGraphicFramePr>
            <a:graphicFrameLocks noGrp="1" noChangeAspect="1"/>
          </p:cNvGraphicFramePr>
          <p:nvPr>
            <p:extLst>
              <p:ext uri="{D42A27DB-BD31-4B8C-83A1-F6EECF244321}">
                <p14:modId xmlns:p14="http://schemas.microsoft.com/office/powerpoint/2010/main" val="3792564666"/>
              </p:ext>
            </p:extLst>
          </p:nvPr>
        </p:nvGraphicFramePr>
        <p:xfrm>
          <a:off x="7812360" y="3429000"/>
          <a:ext cx="432048" cy="324036"/>
        </p:xfrm>
        <a:graphic>
          <a:graphicData uri="http://schemas.openxmlformats.org/presentationml/2006/ole">
            <mc:AlternateContent xmlns:mc="http://schemas.openxmlformats.org/markup-compatibility/2006">
              <mc:Choice xmlns:v="urn:schemas-microsoft-com:vml" Requires="v">
                <p:oleObj name="演示文稿" r:id="rId5" imgW="3288943" imgH="2465722" progId="PowerPoint.Show.8">
                  <p:embed/>
                </p:oleObj>
              </mc:Choice>
              <mc:Fallback>
                <p:oleObj name="演示文稿" r:id="rId5" imgW="3288943" imgH="2465722" progId="PowerPoint.Show.8">
                  <p:embed/>
                  <p:pic>
                    <p:nvPicPr>
                      <p:cNvPr id="0" name="对象 2"/>
                      <p:cNvPicPr>
                        <a:picLocks noGrp="1" noChangeAspect="1" noChangeArrowheads="1"/>
                      </p:cNvPicPr>
                      <p:nvPr/>
                    </p:nvPicPr>
                    <p:blipFill>
                      <a:blip r:embed="rId6"/>
                      <a:srcRect/>
                      <a:stretch>
                        <a:fillRect/>
                      </a:stretch>
                    </p:blipFill>
                    <p:spPr bwMode="auto">
                      <a:xfrm>
                        <a:off x="7812360" y="3429000"/>
                        <a:ext cx="432048" cy="324036"/>
                      </a:xfrm>
                      <a:prstGeom prst="rect">
                        <a:avLst/>
                      </a:prstGeom>
                      <a:noFill/>
                      <a:ln>
                        <a:noFill/>
                      </a:ln>
                    </p:spPr>
                  </p:pic>
                </p:oleObj>
              </mc:Fallback>
            </mc:AlternateContent>
          </a:graphicData>
        </a:graphic>
      </p:graphicFrame>
      <p:pic>
        <p:nvPicPr>
          <p:cNvPr id="5223" name="Picture 1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1680" y="5733256"/>
            <a:ext cx="948308"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对象 6">
            <a:hlinkClick r:id="" action="ppaction://ole?verb=0"/>
          </p:cNvPr>
          <p:cNvGraphicFramePr>
            <a:graphicFrameLocks noGrp="1" noChangeAspect="1"/>
          </p:cNvGraphicFramePr>
          <p:nvPr>
            <p:extLst>
              <p:ext uri="{D42A27DB-BD31-4B8C-83A1-F6EECF244321}">
                <p14:modId xmlns:p14="http://schemas.microsoft.com/office/powerpoint/2010/main" val="4064742438"/>
              </p:ext>
            </p:extLst>
          </p:nvPr>
        </p:nvGraphicFramePr>
        <p:xfrm>
          <a:off x="3131840" y="3968803"/>
          <a:ext cx="550863" cy="412750"/>
        </p:xfrm>
        <a:graphic>
          <a:graphicData uri="http://schemas.openxmlformats.org/presentationml/2006/ole">
            <mc:AlternateContent xmlns:mc="http://schemas.openxmlformats.org/markup-compatibility/2006">
              <mc:Choice xmlns:v="urn:schemas-microsoft-com:vml" Requires="v">
                <p:oleObj name="演示文稿" r:id="rId8" imgW="3288943" imgH="2465722" progId="PowerPoint.Show.8">
                  <p:embed/>
                </p:oleObj>
              </mc:Choice>
              <mc:Fallback>
                <p:oleObj name="演示文稿" r:id="rId8" imgW="3288943" imgH="2465722" progId="PowerPoint.Show.8">
                  <p:embed/>
                  <p:pic>
                    <p:nvPicPr>
                      <p:cNvPr id="0" name="对象 2"/>
                      <p:cNvPicPr>
                        <a:picLocks noGrp="1" noChangeAspect="1" noChangeArrowheads="1"/>
                      </p:cNvPicPr>
                      <p:nvPr/>
                    </p:nvPicPr>
                    <p:blipFill>
                      <a:blip r:embed="rId9"/>
                      <a:srcRect/>
                      <a:stretch>
                        <a:fillRect/>
                      </a:stretch>
                    </p:blipFill>
                    <p:spPr bwMode="auto">
                      <a:xfrm>
                        <a:off x="3131840" y="3968803"/>
                        <a:ext cx="5508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hlinkClick r:id="" action="ppaction://ole?verb=0"/>
          </p:cNvPr>
          <p:cNvGraphicFramePr>
            <a:graphicFrameLocks noGrp="1" noChangeAspect="1"/>
          </p:cNvGraphicFramePr>
          <p:nvPr>
            <p:extLst>
              <p:ext uri="{D42A27DB-BD31-4B8C-83A1-F6EECF244321}">
                <p14:modId xmlns:p14="http://schemas.microsoft.com/office/powerpoint/2010/main" val="1252448466"/>
              </p:ext>
            </p:extLst>
          </p:nvPr>
        </p:nvGraphicFramePr>
        <p:xfrm>
          <a:off x="4211960" y="3429000"/>
          <a:ext cx="550862" cy="412750"/>
        </p:xfrm>
        <a:graphic>
          <a:graphicData uri="http://schemas.openxmlformats.org/presentationml/2006/ole">
            <mc:AlternateContent xmlns:mc="http://schemas.openxmlformats.org/markup-compatibility/2006">
              <mc:Choice xmlns:v="urn:schemas-microsoft-com:vml" Requires="v">
                <p:oleObj name="演示文稿" r:id="rId10" imgW="3288943" imgH="2465722" progId="PowerPoint.Show.8">
                  <p:embed/>
                </p:oleObj>
              </mc:Choice>
              <mc:Fallback>
                <p:oleObj name="演示文稿" r:id="rId10" imgW="3288943" imgH="2465722" progId="PowerPoint.Show.8">
                  <p:embed/>
                  <p:pic>
                    <p:nvPicPr>
                      <p:cNvPr id="0" name="对象 6"/>
                      <p:cNvPicPr>
                        <a:picLocks noGrp="1" noChangeAspect="1" noChangeArrowheads="1"/>
                      </p:cNvPicPr>
                      <p:nvPr/>
                    </p:nvPicPr>
                    <p:blipFill>
                      <a:blip r:embed="rId11"/>
                      <a:srcRect/>
                      <a:stretch>
                        <a:fillRect/>
                      </a:stretch>
                    </p:blipFill>
                    <p:spPr bwMode="auto">
                      <a:xfrm>
                        <a:off x="4211960" y="3429000"/>
                        <a:ext cx="5508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a:hlinkClick r:id="" action="ppaction://ole?verb=0"/>
          </p:cNvPr>
          <p:cNvGraphicFramePr>
            <a:graphicFrameLocks noGrp="1" noChangeAspect="1"/>
          </p:cNvGraphicFramePr>
          <p:nvPr>
            <p:extLst>
              <p:ext uri="{D42A27DB-BD31-4B8C-83A1-F6EECF244321}">
                <p14:modId xmlns:p14="http://schemas.microsoft.com/office/powerpoint/2010/main" val="2833320022"/>
              </p:ext>
            </p:extLst>
          </p:nvPr>
        </p:nvGraphicFramePr>
        <p:xfrm>
          <a:off x="5436096" y="3429000"/>
          <a:ext cx="550862" cy="412750"/>
        </p:xfrm>
        <a:graphic>
          <a:graphicData uri="http://schemas.openxmlformats.org/presentationml/2006/ole">
            <mc:AlternateContent xmlns:mc="http://schemas.openxmlformats.org/markup-compatibility/2006">
              <mc:Choice xmlns:v="urn:schemas-microsoft-com:vml" Requires="v">
                <p:oleObj name="演示文稿" r:id="rId12" imgW="3288943" imgH="2465722" progId="PowerPoint.Show.8">
                  <p:embed/>
                </p:oleObj>
              </mc:Choice>
              <mc:Fallback>
                <p:oleObj name="演示文稿" r:id="rId12" imgW="3288943" imgH="2465722" progId="PowerPoint.Show.8">
                  <p:embed/>
                  <p:pic>
                    <p:nvPicPr>
                      <p:cNvPr id="0" name="对象 7"/>
                      <p:cNvPicPr>
                        <a:picLocks noGrp="1" noChangeAspect="1" noChangeArrowheads="1"/>
                      </p:cNvPicPr>
                      <p:nvPr/>
                    </p:nvPicPr>
                    <p:blipFill>
                      <a:blip r:embed="rId13"/>
                      <a:srcRect/>
                      <a:stretch>
                        <a:fillRect/>
                      </a:stretch>
                    </p:blipFill>
                    <p:spPr bwMode="auto">
                      <a:xfrm>
                        <a:off x="5436096" y="3429000"/>
                        <a:ext cx="5508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zh-CN" dirty="0"/>
              <a:t>项目风险识别的工具和方法</a:t>
            </a:r>
            <a:endParaRPr lang="zh-CN" altLang="en-US" dirty="0"/>
          </a:p>
        </p:txBody>
      </p:sp>
      <p:sp>
        <p:nvSpPr>
          <p:cNvPr id="3" name="内容占位符 2"/>
          <p:cNvSpPr>
            <a:spLocks noGrp="1"/>
          </p:cNvSpPr>
          <p:nvPr>
            <p:ph idx="1"/>
          </p:nvPr>
        </p:nvSpPr>
        <p:spPr>
          <a:xfrm>
            <a:off x="971600" y="1508787"/>
            <a:ext cx="5400600" cy="2496277"/>
          </a:xfrm>
          <a:solidFill>
            <a:schemeClr val="accent3">
              <a:lumMod val="20000"/>
              <a:lumOff val="80000"/>
            </a:schemeClr>
          </a:solidFill>
        </p:spPr>
        <p:txBody>
          <a:bodyPr>
            <a:normAutofit/>
          </a:bodyPr>
          <a:lstStyle/>
          <a:p>
            <a:pPr indent="0"/>
            <a:r>
              <a:rPr lang="zh-CN" altLang="zh-CN" dirty="0"/>
              <a:t>头脑风暴法</a:t>
            </a:r>
            <a:endParaRPr lang="en-US" altLang="zh-CN" dirty="0"/>
          </a:p>
          <a:p>
            <a:pPr indent="0"/>
            <a:endParaRPr lang="zh-CN" altLang="zh-CN" dirty="0"/>
          </a:p>
          <a:p>
            <a:pPr indent="0"/>
            <a:r>
              <a:rPr lang="zh-CN" altLang="zh-CN" dirty="0"/>
              <a:t>德尔菲法</a:t>
            </a:r>
            <a:endParaRPr lang="en-US" altLang="zh-CN" dirty="0"/>
          </a:p>
          <a:p>
            <a:pPr indent="0"/>
            <a:endParaRPr lang="zh-CN" altLang="zh-CN" dirty="0"/>
          </a:p>
          <a:p>
            <a:pPr indent="0"/>
            <a:r>
              <a:rPr lang="zh-CN" altLang="zh-CN" dirty="0"/>
              <a:t>风险检查表</a:t>
            </a:r>
            <a:endParaRPr lang="en-US" altLang="zh-CN" dirty="0"/>
          </a:p>
          <a:p>
            <a:pPr indent="0"/>
            <a:endParaRPr lang="zh-CN" altLang="zh-CN"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26</a:t>
            </a:fld>
            <a:endParaRPr lang="en-US" dirty="0"/>
          </a:p>
        </p:txBody>
      </p:sp>
      <p:graphicFrame>
        <p:nvGraphicFramePr>
          <p:cNvPr id="6" name="对象 5">
            <a:hlinkClick r:id="" action="ppaction://ole?verb=0"/>
          </p:cNvPr>
          <p:cNvGraphicFramePr>
            <a:graphicFrameLocks noGrp="1" noChangeAspect="1"/>
          </p:cNvGraphicFramePr>
          <p:nvPr>
            <p:extLst>
              <p:ext uri="{D42A27DB-BD31-4B8C-83A1-F6EECF244321}">
                <p14:modId xmlns:p14="http://schemas.microsoft.com/office/powerpoint/2010/main" val="3354297837"/>
              </p:ext>
            </p:extLst>
          </p:nvPr>
        </p:nvGraphicFramePr>
        <p:xfrm>
          <a:off x="3986213" y="1477963"/>
          <a:ext cx="882650" cy="660400"/>
        </p:xfrm>
        <a:graphic>
          <a:graphicData uri="http://schemas.openxmlformats.org/presentationml/2006/ole">
            <mc:AlternateContent xmlns:mc="http://schemas.openxmlformats.org/markup-compatibility/2006">
              <mc:Choice xmlns:v="urn:schemas-microsoft-com:vml" Requires="v">
                <p:oleObj name="Presentation" r:id="rId2" imgW="3290624" imgH="2467498" progId="PowerPoint.Show.8">
                  <p:embed/>
                </p:oleObj>
              </mc:Choice>
              <mc:Fallback>
                <p:oleObj name="Presentation" r:id="rId2" imgW="3290624" imgH="2467498" progId="PowerPoint.Show.8">
                  <p:embed/>
                  <p:pic>
                    <p:nvPicPr>
                      <p:cNvPr id="0" name="内容占位符 3"/>
                      <p:cNvPicPr>
                        <a:picLocks noGrp="1" noChangeAspect="1" noChangeArrowheads="1"/>
                      </p:cNvPicPr>
                      <p:nvPr/>
                    </p:nvPicPr>
                    <p:blipFill>
                      <a:blip r:embed="rId3"/>
                      <a:srcRect/>
                      <a:stretch>
                        <a:fillRect/>
                      </a:stretch>
                    </p:blipFill>
                    <p:spPr bwMode="auto">
                      <a:xfrm>
                        <a:off x="3986213" y="1477963"/>
                        <a:ext cx="882650" cy="660400"/>
                      </a:xfrm>
                      <a:prstGeom prst="rect">
                        <a:avLst/>
                      </a:prstGeom>
                      <a:noFill/>
                      <a:ln>
                        <a:noFill/>
                      </a:ln>
                    </p:spPr>
                  </p:pic>
                </p:oleObj>
              </mc:Fallback>
            </mc:AlternateContent>
          </a:graphicData>
        </a:graphic>
      </p:graphicFrame>
      <p:graphicFrame>
        <p:nvGraphicFramePr>
          <p:cNvPr id="7" name="对象 6">
            <a:hlinkClick r:id="" action="ppaction://ole?verb=0"/>
          </p:cNvPr>
          <p:cNvGraphicFramePr>
            <a:graphicFrameLocks noGrp="1" noChangeAspect="1"/>
          </p:cNvGraphicFramePr>
          <p:nvPr>
            <p:extLst>
              <p:ext uri="{D42A27DB-BD31-4B8C-83A1-F6EECF244321}">
                <p14:modId xmlns:p14="http://schemas.microsoft.com/office/powerpoint/2010/main" val="1772636527"/>
              </p:ext>
            </p:extLst>
          </p:nvPr>
        </p:nvGraphicFramePr>
        <p:xfrm>
          <a:off x="323850" y="2205038"/>
          <a:ext cx="863600" cy="647700"/>
        </p:xfrm>
        <a:graphic>
          <a:graphicData uri="http://schemas.openxmlformats.org/presentationml/2006/ole">
            <mc:AlternateContent xmlns:mc="http://schemas.openxmlformats.org/markup-compatibility/2006">
              <mc:Choice xmlns:v="urn:schemas-microsoft-com:vml" Requires="v">
                <p:oleObj name="Presentation" r:id="rId4" imgW="3290624" imgH="2467498" progId="PowerPoint.Show.8">
                  <p:embed/>
                </p:oleObj>
              </mc:Choice>
              <mc:Fallback>
                <p:oleObj name="Presentation" r:id="rId4" imgW="3290624" imgH="2467498" progId="PowerPoint.Show.8">
                  <p:embed/>
                  <p:pic>
                    <p:nvPicPr>
                      <p:cNvPr id="0" name="对象 5"/>
                      <p:cNvPicPr>
                        <a:picLocks noGrp="1" noChangeAspect="1" noChangeArrowheads="1"/>
                      </p:cNvPicPr>
                      <p:nvPr/>
                    </p:nvPicPr>
                    <p:blipFill>
                      <a:blip r:embed="rId5"/>
                      <a:srcRect/>
                      <a:stretch>
                        <a:fillRect/>
                      </a:stretch>
                    </p:blipFill>
                    <p:spPr bwMode="auto">
                      <a:xfrm>
                        <a:off x="323850" y="2205038"/>
                        <a:ext cx="863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hlinkClick r:id="" action="ppaction://ole?verb=0"/>
          </p:cNvPr>
          <p:cNvGraphicFramePr>
            <a:graphicFrameLocks noGrp="1" noChangeAspect="1"/>
          </p:cNvGraphicFramePr>
          <p:nvPr>
            <p:extLst>
              <p:ext uri="{D42A27DB-BD31-4B8C-83A1-F6EECF244321}">
                <p14:modId xmlns:p14="http://schemas.microsoft.com/office/powerpoint/2010/main" val="256481621"/>
              </p:ext>
            </p:extLst>
          </p:nvPr>
        </p:nvGraphicFramePr>
        <p:xfrm>
          <a:off x="3779912" y="2996952"/>
          <a:ext cx="863600" cy="647700"/>
        </p:xfrm>
        <a:graphic>
          <a:graphicData uri="http://schemas.openxmlformats.org/presentationml/2006/ole">
            <mc:AlternateContent xmlns:mc="http://schemas.openxmlformats.org/markup-compatibility/2006">
              <mc:Choice xmlns:v="urn:schemas-microsoft-com:vml" Requires="v">
                <p:oleObj name="Presentation" r:id="rId6" imgW="3406261" imgH="2554468" progId="PowerPoint.Show.8">
                  <p:embed/>
                </p:oleObj>
              </mc:Choice>
              <mc:Fallback>
                <p:oleObj name="Presentation" r:id="rId6" imgW="3406261" imgH="2554468" progId="PowerPoint.Show.8">
                  <p:embed/>
                  <p:pic>
                    <p:nvPicPr>
                      <p:cNvPr id="0" name="对象 5"/>
                      <p:cNvPicPr>
                        <a:picLocks noGrp="1" noChangeAspect="1" noChangeArrowheads="1"/>
                      </p:cNvPicPr>
                      <p:nvPr/>
                    </p:nvPicPr>
                    <p:blipFill>
                      <a:blip r:embed="rId7"/>
                      <a:srcRect/>
                      <a:stretch>
                        <a:fillRect/>
                      </a:stretch>
                    </p:blipFill>
                    <p:spPr bwMode="auto">
                      <a:xfrm>
                        <a:off x="3779912" y="2996952"/>
                        <a:ext cx="863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a:t>
            </a:r>
            <a:r>
              <a:rPr lang="zh-CN" altLang="zh-CN" dirty="0"/>
              <a:t>项目风险识别的结果</a:t>
            </a: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27</a:t>
            </a:fld>
            <a:endParaRPr lang="en-US" dirty="0"/>
          </a:p>
        </p:txBody>
      </p:sp>
      <p:sp>
        <p:nvSpPr>
          <p:cNvPr id="4" name="内容占位符 3"/>
          <p:cNvSpPr>
            <a:spLocks noGrp="1"/>
          </p:cNvSpPr>
          <p:nvPr>
            <p:ph idx="1"/>
          </p:nvPr>
        </p:nvSpPr>
        <p:spPr/>
        <p:txBody>
          <a:bodyPr/>
          <a:lstStyle/>
          <a:p>
            <a:endParaRPr lang="en-US"/>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0"/>
            <a:ext cx="9144000" cy="914400"/>
          </a:xfrm>
        </p:spPr>
        <p:txBody>
          <a:bodyPr/>
          <a:lstStyle/>
          <a:p>
            <a:pPr algn="ctr"/>
            <a:r>
              <a:rPr lang="zh-CN" altLang="en-US" sz="3600" dirty="0"/>
              <a:t>北京奥运会</a:t>
            </a:r>
            <a:r>
              <a:rPr lang="zh-CN" altLang="en-US" dirty="0"/>
              <a:t>主要风险</a:t>
            </a:r>
            <a:r>
              <a:rPr lang="zh-CN" altLang="en-US" dirty="0">
                <a:solidFill>
                  <a:srgbClr val="000000"/>
                </a:solidFill>
                <a:ea typeface="黑体" pitchFamily="49" charset="-122"/>
              </a:rPr>
              <a:t>识别的结果</a:t>
            </a:r>
            <a:endParaRPr lang="zh-CN" altLang="en-US" dirty="0"/>
          </a:p>
        </p:txBody>
      </p:sp>
      <p:sp>
        <p:nvSpPr>
          <p:cNvPr id="4099" name="Rectangle 3"/>
          <p:cNvSpPr>
            <a:spLocks noGrp="1" noChangeArrowheads="1"/>
          </p:cNvSpPr>
          <p:nvPr>
            <p:ph type="body" idx="1"/>
          </p:nvPr>
        </p:nvSpPr>
        <p:spPr>
          <a:xfrm>
            <a:off x="323850" y="1052513"/>
            <a:ext cx="8640763" cy="5562600"/>
          </a:xfrm>
        </p:spPr>
        <p:txBody>
          <a:bodyPr/>
          <a:lstStyle/>
          <a:p>
            <a:pPr>
              <a:lnSpc>
                <a:spcPct val="140000"/>
              </a:lnSpc>
              <a:spcBef>
                <a:spcPct val="90000"/>
              </a:spcBef>
            </a:pPr>
            <a:r>
              <a:rPr lang="zh-CN" altLang="en-US" sz="2400" dirty="0">
                <a:solidFill>
                  <a:schemeClr val="tx2"/>
                </a:solidFill>
              </a:rPr>
              <a:t>极端气象灾害</a:t>
            </a:r>
            <a:r>
              <a:rPr lang="en-US" altLang="zh-CN" sz="2400" dirty="0"/>
              <a:t>(</a:t>
            </a:r>
            <a:r>
              <a:rPr lang="zh-CN" altLang="en-US" sz="2400" dirty="0"/>
              <a:t>暴雨洪涝、雷电、高温热浪、雾害等</a:t>
            </a:r>
            <a:r>
              <a:rPr lang="en-US" altLang="zh-CN" sz="2400" dirty="0"/>
              <a:t>)</a:t>
            </a:r>
            <a:r>
              <a:rPr lang="zh-CN" altLang="en-US" sz="2400" dirty="0"/>
              <a:t>、</a:t>
            </a:r>
          </a:p>
          <a:p>
            <a:pPr>
              <a:lnSpc>
                <a:spcPct val="140000"/>
              </a:lnSpc>
            </a:pPr>
            <a:r>
              <a:rPr lang="zh-CN" altLang="en-US" sz="2400" dirty="0">
                <a:solidFill>
                  <a:schemeClr val="tx2"/>
                </a:solidFill>
              </a:rPr>
              <a:t>生命线系统事故</a:t>
            </a:r>
            <a:r>
              <a:rPr lang="en-US" altLang="zh-CN" sz="2400" dirty="0"/>
              <a:t>(</a:t>
            </a:r>
            <a:r>
              <a:rPr lang="zh-CN" altLang="en-US" sz="2400" dirty="0"/>
              <a:t>水、电、气中断等</a:t>
            </a:r>
            <a:r>
              <a:rPr lang="en-US" altLang="zh-CN" sz="2400" dirty="0"/>
              <a:t>)</a:t>
            </a:r>
            <a:r>
              <a:rPr lang="zh-CN" altLang="en-US" sz="2400" dirty="0"/>
              <a:t>、</a:t>
            </a:r>
          </a:p>
          <a:p>
            <a:pPr>
              <a:lnSpc>
                <a:spcPct val="140000"/>
              </a:lnSpc>
            </a:pPr>
            <a:r>
              <a:rPr lang="zh-CN" altLang="en-US" sz="2400" dirty="0">
                <a:solidFill>
                  <a:schemeClr val="tx2"/>
                </a:solidFill>
              </a:rPr>
              <a:t>高技术事故</a:t>
            </a:r>
            <a:r>
              <a:rPr lang="en-US" altLang="zh-CN" sz="2400" dirty="0"/>
              <a:t>(</a:t>
            </a:r>
            <a:r>
              <a:rPr lang="zh-CN" altLang="en-US" sz="2400" dirty="0"/>
              <a:t>含高技术犯罪及信息安全隐患</a:t>
            </a:r>
            <a:r>
              <a:rPr lang="en-US" altLang="zh-CN" sz="2400" dirty="0"/>
              <a:t>)</a:t>
            </a:r>
            <a:r>
              <a:rPr lang="zh-CN" altLang="en-US" sz="2400" dirty="0"/>
              <a:t>、</a:t>
            </a:r>
          </a:p>
          <a:p>
            <a:pPr>
              <a:lnSpc>
                <a:spcPct val="140000"/>
              </a:lnSpc>
            </a:pPr>
            <a:r>
              <a:rPr lang="zh-CN" altLang="en-US" sz="2400" dirty="0">
                <a:solidFill>
                  <a:schemeClr val="tx2"/>
                </a:solidFill>
              </a:rPr>
              <a:t>地下空间致灾隐患</a:t>
            </a:r>
            <a:r>
              <a:rPr lang="en-US" altLang="zh-CN" sz="2400" dirty="0"/>
              <a:t>(</a:t>
            </a:r>
            <a:r>
              <a:rPr lang="zh-CN" altLang="en-US" sz="2400" dirty="0"/>
              <a:t>地下商业设施、地下交通、地下公共场所等</a:t>
            </a:r>
            <a:r>
              <a:rPr lang="en-US" altLang="zh-CN" sz="2400" dirty="0"/>
              <a:t>)</a:t>
            </a:r>
            <a:r>
              <a:rPr lang="zh-CN" altLang="en-US" sz="2400" dirty="0"/>
              <a:t>、</a:t>
            </a:r>
          </a:p>
          <a:p>
            <a:pPr>
              <a:lnSpc>
                <a:spcPct val="140000"/>
              </a:lnSpc>
            </a:pPr>
            <a:r>
              <a:rPr lang="zh-CN" altLang="en-US" sz="2400" dirty="0">
                <a:solidFill>
                  <a:schemeClr val="tx2"/>
                </a:solidFill>
              </a:rPr>
              <a:t>恐怖与社会灾害</a:t>
            </a:r>
            <a:r>
              <a:rPr lang="en-US" altLang="zh-CN" sz="2400" dirty="0"/>
              <a:t>(</a:t>
            </a:r>
            <a:r>
              <a:rPr lang="zh-CN" altLang="en-US" sz="2400" dirty="0"/>
              <a:t>敌对势力的恐怖袭击、公共场所人员骚乱、公共卫生疫情等</a:t>
            </a:r>
            <a:r>
              <a:rPr lang="en-US" altLang="zh-CN" sz="2400" dirty="0"/>
              <a:t>)</a:t>
            </a:r>
            <a:r>
              <a:rPr lang="zh-CN" altLang="en-US" sz="2400" dirty="0"/>
              <a:t>。</a:t>
            </a:r>
          </a:p>
        </p:txBody>
      </p:sp>
    </p:spTree>
    <p:extLst>
      <p:ext uri="{BB962C8B-B14F-4D97-AF65-F5344CB8AC3E}">
        <p14:creationId xmlns:p14="http://schemas.microsoft.com/office/powerpoint/2010/main" val="3354260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9907" name="Group 51"/>
          <p:cNvGraphicFramePr>
            <a:graphicFrameLocks noGrp="1"/>
          </p:cNvGraphicFramePr>
          <p:nvPr>
            <p:ph/>
            <p:extLst>
              <p:ext uri="{D42A27DB-BD31-4B8C-83A1-F6EECF244321}">
                <p14:modId xmlns:p14="http://schemas.microsoft.com/office/powerpoint/2010/main" val="1597708224"/>
              </p:ext>
            </p:extLst>
          </p:nvPr>
        </p:nvGraphicFramePr>
        <p:xfrm>
          <a:off x="0" y="1052736"/>
          <a:ext cx="8991600" cy="5075239"/>
        </p:xfrm>
        <a:graphic>
          <a:graphicData uri="http://schemas.openxmlformats.org/drawingml/2006/table">
            <a:tbl>
              <a:tblPr/>
              <a:tblGrid>
                <a:gridCol w="684213">
                  <a:extLst>
                    <a:ext uri="{9D8B030D-6E8A-4147-A177-3AD203B41FA5}">
                      <a16:colId xmlns:a16="http://schemas.microsoft.com/office/drawing/2014/main" val="20000"/>
                    </a:ext>
                  </a:extLst>
                </a:gridCol>
                <a:gridCol w="3811587">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3276600">
                  <a:extLst>
                    <a:ext uri="{9D8B030D-6E8A-4147-A177-3AD203B41FA5}">
                      <a16:colId xmlns:a16="http://schemas.microsoft.com/office/drawing/2014/main" val="20003"/>
                    </a:ext>
                  </a:extLst>
                </a:gridCol>
              </a:tblGrid>
              <a:tr h="822933">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序号</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风险事件</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风险来源</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风险产生的条件</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513">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en-US" altLang="zh-CN" sz="2000" b="0" i="0" u="none" strike="noStrike" cap="none" normalizeH="0" baseline="0">
                          <a:ln>
                            <a:noFill/>
                          </a:ln>
                          <a:solidFill>
                            <a:schemeClr val="tx1"/>
                          </a:solidFill>
                          <a:effectLst/>
                          <a:latin typeface="黑体" pitchFamily="49" charset="-122"/>
                          <a:ea typeface="黑体" pitchFamily="49" charset="-122"/>
                        </a:rPr>
                        <a:t>1</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设计不符合客户的质量性能要求</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工程部</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未按要求设计</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513">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en-US" altLang="zh-CN" sz="2000" b="0" i="0" u="none" strike="noStrike" cap="none" normalizeH="0" baseline="0">
                          <a:ln>
                            <a:noFill/>
                          </a:ln>
                          <a:solidFill>
                            <a:schemeClr val="tx1"/>
                          </a:solidFill>
                          <a:effectLst/>
                          <a:latin typeface="黑体" pitchFamily="49" charset="-122"/>
                          <a:ea typeface="黑体" pitchFamily="49" charset="-122"/>
                        </a:rPr>
                        <a:t>2</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客户需求变更</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客户</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变更申请的提出</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9513">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en-US" altLang="zh-CN" sz="2000" b="0" i="0" u="none" strike="noStrike" cap="none" normalizeH="0" baseline="0">
                          <a:ln>
                            <a:noFill/>
                          </a:ln>
                          <a:solidFill>
                            <a:schemeClr val="tx1"/>
                          </a:solidFill>
                          <a:effectLst/>
                          <a:latin typeface="黑体" pitchFamily="49" charset="-122"/>
                          <a:ea typeface="黑体" pitchFamily="49" charset="-122"/>
                        </a:rPr>
                        <a:t>3</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产品不能按时生产出来</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生产部</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未按时开工生产</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9513">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en-US" altLang="zh-CN" sz="2000" b="0" i="0" u="none" strike="noStrike" cap="none" normalizeH="0" baseline="0">
                          <a:ln>
                            <a:noFill/>
                          </a:ln>
                          <a:solidFill>
                            <a:schemeClr val="tx1"/>
                          </a:solidFill>
                          <a:effectLst/>
                          <a:latin typeface="黑体" pitchFamily="49" charset="-122"/>
                          <a:ea typeface="黑体" pitchFamily="49" charset="-122"/>
                        </a:rPr>
                        <a:t>4</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生产出来的产品不符合设计要求</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生产部</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未按图纸设计要求生产</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5228">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en-US" altLang="zh-CN" sz="2000" b="0" i="0" u="none" strike="noStrike" cap="none" normalizeH="0" baseline="0">
                          <a:ln>
                            <a:noFill/>
                          </a:ln>
                          <a:solidFill>
                            <a:schemeClr val="tx1"/>
                          </a:solidFill>
                          <a:effectLst/>
                          <a:latin typeface="黑体" pitchFamily="49" charset="-122"/>
                          <a:ea typeface="黑体" pitchFamily="49" charset="-122"/>
                        </a:rPr>
                        <a:t>5</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关键的设计人员离开</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项目组</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提出辞职申请</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09513">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en-US" altLang="zh-CN" sz="2000" b="0" i="0" u="none" strike="noStrike" cap="none" normalizeH="0" baseline="0">
                          <a:ln>
                            <a:noFill/>
                          </a:ln>
                          <a:solidFill>
                            <a:schemeClr val="tx1"/>
                          </a:solidFill>
                          <a:effectLst/>
                          <a:latin typeface="黑体" pitchFamily="49" charset="-122"/>
                          <a:ea typeface="黑体" pitchFamily="49" charset="-122"/>
                        </a:rPr>
                        <a:t>6</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零件晚到</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供应商</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未按时发货或中途出现问题</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09513">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en-US" altLang="zh-CN" sz="2000" b="0" i="0" u="none" strike="noStrike" cap="none" normalizeH="0" baseline="0">
                          <a:ln>
                            <a:noFill/>
                          </a:ln>
                          <a:solidFill>
                            <a:schemeClr val="tx1"/>
                          </a:solidFill>
                          <a:effectLst/>
                          <a:latin typeface="黑体" pitchFamily="49" charset="-122"/>
                          <a:ea typeface="黑体" pitchFamily="49" charset="-122"/>
                        </a:rPr>
                        <a:t>7</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资金不到位</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a:ln>
                            <a:noFill/>
                          </a:ln>
                          <a:solidFill>
                            <a:schemeClr val="tx1"/>
                          </a:solidFill>
                          <a:effectLst/>
                          <a:latin typeface="黑体" pitchFamily="49" charset="-122"/>
                          <a:ea typeface="黑体" pitchFamily="49" charset="-122"/>
                        </a:rPr>
                        <a:t>财务部</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20000"/>
                        </a:lnSpc>
                        <a:spcBef>
                          <a:spcPct val="20000"/>
                        </a:spcBef>
                        <a:buFont typeface="Arial" charset="0"/>
                        <a:defRPr sz="2400">
                          <a:solidFill>
                            <a:schemeClr val="tx1"/>
                          </a:solidFill>
                          <a:latin typeface="黑体" pitchFamily="49" charset="-122"/>
                          <a:ea typeface="黑体" pitchFamily="49" charset="-122"/>
                        </a:defRPr>
                      </a:lvl1pPr>
                      <a:lvl2pPr marL="742950" indent="-285750" eaLnBrk="0" hangingPunct="0">
                        <a:lnSpc>
                          <a:spcPct val="120000"/>
                        </a:lnSpc>
                        <a:spcBef>
                          <a:spcPct val="20000"/>
                        </a:spcBef>
                        <a:buFont typeface="Arial" charset="0"/>
                        <a:defRPr sz="2000">
                          <a:solidFill>
                            <a:schemeClr val="tx1"/>
                          </a:solidFill>
                          <a:latin typeface="黑体" pitchFamily="49" charset="-122"/>
                          <a:ea typeface="黑体" pitchFamily="49" charset="-122"/>
                        </a:defRPr>
                      </a:lvl2pPr>
                      <a:lvl3pPr marL="11430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3pPr>
                      <a:lvl4pPr marL="16002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4pPr>
                      <a:lvl5pPr marL="2057400" indent="-228600" eaLnBrk="0" hangingPunct="0">
                        <a:lnSpc>
                          <a:spcPct val="120000"/>
                        </a:lnSpc>
                        <a:spcBef>
                          <a:spcPct val="20000"/>
                        </a:spcBef>
                        <a:buFont typeface="Arial" charset="0"/>
                        <a:defRPr>
                          <a:solidFill>
                            <a:schemeClr val="tx1"/>
                          </a:solidFill>
                          <a:latin typeface="黑体" pitchFamily="49" charset="-122"/>
                          <a:ea typeface="黑体" pitchFamily="49" charset="-122"/>
                        </a:defRPr>
                      </a:lvl5pPr>
                      <a:lvl6pPr marL="25146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6pPr>
                      <a:lvl7pPr marL="29718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7pPr>
                      <a:lvl8pPr marL="34290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8pPr>
                      <a:lvl9pPr marL="3886200" indent="-228600" eaLnBrk="0" fontAlgn="base" hangingPunct="0">
                        <a:lnSpc>
                          <a:spcPct val="120000"/>
                        </a:lnSpc>
                        <a:spcBef>
                          <a:spcPct val="20000"/>
                        </a:spcBef>
                        <a:spcAft>
                          <a:spcPct val="0"/>
                        </a:spcAft>
                        <a:buFont typeface="Arial" charset="0"/>
                        <a:defRPr>
                          <a:solidFill>
                            <a:schemeClr val="tx1"/>
                          </a:solidFill>
                          <a:latin typeface="黑体" pitchFamily="49" charset="-122"/>
                          <a:ea typeface="黑体"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Arial" charset="0"/>
                        <a:buNone/>
                        <a:tabLst/>
                      </a:pPr>
                      <a:r>
                        <a:rPr kumimoji="0" lang="zh-CN" altLang="en-US" sz="2000" b="0" i="0" u="none" strike="noStrike" cap="none" normalizeH="0" baseline="0" dirty="0">
                          <a:ln>
                            <a:noFill/>
                          </a:ln>
                          <a:solidFill>
                            <a:schemeClr val="tx1"/>
                          </a:solidFill>
                          <a:effectLst/>
                          <a:latin typeface="黑体" pitchFamily="49" charset="-122"/>
                          <a:ea typeface="黑体" pitchFamily="49" charset="-122"/>
                        </a:rPr>
                        <a:t>未按计划筹措资金</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169" name="Text Box 49"/>
          <p:cNvSpPr txBox="1">
            <a:spLocks noChangeArrowheads="1"/>
          </p:cNvSpPr>
          <p:nvPr/>
        </p:nvSpPr>
        <p:spPr bwMode="auto">
          <a:xfrm>
            <a:off x="0" y="1524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黑体" pitchFamily="49" charset="-122"/>
                <a:ea typeface="宋体" charset="-122"/>
              </a:defRPr>
            </a:lvl1pPr>
            <a:lvl2pPr marL="742950" indent="-285750" eaLnBrk="0" hangingPunct="0">
              <a:defRPr>
                <a:solidFill>
                  <a:schemeClr val="tx1"/>
                </a:solidFill>
                <a:latin typeface="黑体" pitchFamily="49" charset="-122"/>
                <a:ea typeface="宋体" charset="-122"/>
              </a:defRPr>
            </a:lvl2pPr>
            <a:lvl3pPr marL="1143000" indent="-228600" eaLnBrk="0" hangingPunct="0">
              <a:defRPr>
                <a:solidFill>
                  <a:schemeClr val="tx1"/>
                </a:solidFill>
                <a:latin typeface="黑体" pitchFamily="49" charset="-122"/>
                <a:ea typeface="宋体" charset="-122"/>
              </a:defRPr>
            </a:lvl3pPr>
            <a:lvl4pPr marL="1600200" indent="-228600" eaLnBrk="0" hangingPunct="0">
              <a:defRPr>
                <a:solidFill>
                  <a:schemeClr val="tx1"/>
                </a:solidFill>
                <a:latin typeface="黑体" pitchFamily="49" charset="-122"/>
                <a:ea typeface="宋体" charset="-122"/>
              </a:defRPr>
            </a:lvl4pPr>
            <a:lvl5pPr marL="2057400" indent="-228600" eaLnBrk="0" hangingPunct="0">
              <a:defRPr>
                <a:solidFill>
                  <a:schemeClr val="tx1"/>
                </a:solidFill>
                <a:latin typeface="黑体" pitchFamily="49" charset="-122"/>
                <a:ea typeface="宋体" charset="-122"/>
              </a:defRPr>
            </a:lvl5pPr>
            <a:lvl6pPr marL="2514600" indent="-228600" eaLnBrk="0" fontAlgn="base" hangingPunct="0">
              <a:spcBef>
                <a:spcPct val="0"/>
              </a:spcBef>
              <a:spcAft>
                <a:spcPct val="0"/>
              </a:spcAft>
              <a:defRPr>
                <a:solidFill>
                  <a:schemeClr val="tx1"/>
                </a:solidFill>
                <a:latin typeface="黑体" pitchFamily="49" charset="-122"/>
                <a:ea typeface="宋体" charset="-122"/>
              </a:defRPr>
            </a:lvl6pPr>
            <a:lvl7pPr marL="2971800" indent="-228600" eaLnBrk="0" fontAlgn="base" hangingPunct="0">
              <a:spcBef>
                <a:spcPct val="0"/>
              </a:spcBef>
              <a:spcAft>
                <a:spcPct val="0"/>
              </a:spcAft>
              <a:defRPr>
                <a:solidFill>
                  <a:schemeClr val="tx1"/>
                </a:solidFill>
                <a:latin typeface="黑体" pitchFamily="49" charset="-122"/>
                <a:ea typeface="宋体" charset="-122"/>
              </a:defRPr>
            </a:lvl7pPr>
            <a:lvl8pPr marL="3429000" indent="-228600" eaLnBrk="0" fontAlgn="base" hangingPunct="0">
              <a:spcBef>
                <a:spcPct val="0"/>
              </a:spcBef>
              <a:spcAft>
                <a:spcPct val="0"/>
              </a:spcAft>
              <a:defRPr>
                <a:solidFill>
                  <a:schemeClr val="tx1"/>
                </a:solidFill>
                <a:latin typeface="黑体" pitchFamily="49" charset="-122"/>
                <a:ea typeface="宋体" charset="-122"/>
              </a:defRPr>
            </a:lvl8pPr>
            <a:lvl9pPr marL="3886200" indent="-228600" eaLnBrk="0" fontAlgn="base" hangingPunct="0">
              <a:spcBef>
                <a:spcPct val="0"/>
              </a:spcBef>
              <a:spcAft>
                <a:spcPct val="0"/>
              </a:spcAft>
              <a:defRPr>
                <a:solidFill>
                  <a:schemeClr val="tx1"/>
                </a:solidFill>
                <a:latin typeface="黑体" pitchFamily="49" charset="-122"/>
                <a:ea typeface="宋体" charset="-122"/>
              </a:defRPr>
            </a:lvl9pPr>
          </a:lstStyle>
          <a:p>
            <a:pPr algn="ctr" eaLnBrk="1" hangingPunct="1">
              <a:spcBef>
                <a:spcPct val="50000"/>
              </a:spcBef>
            </a:pPr>
            <a:r>
              <a:rPr kumimoji="0" lang="zh-CN" altLang="en-US" sz="3600" b="1" dirty="0">
                <a:solidFill>
                  <a:srgbClr val="000000"/>
                </a:solidFill>
                <a:ea typeface="黑体" pitchFamily="49" charset="-122"/>
              </a:rPr>
              <a:t>新产品开发项目风险识别的结果</a:t>
            </a:r>
          </a:p>
        </p:txBody>
      </p:sp>
    </p:spTree>
    <p:extLst>
      <p:ext uri="{BB962C8B-B14F-4D97-AF65-F5344CB8AC3E}">
        <p14:creationId xmlns:p14="http://schemas.microsoft.com/office/powerpoint/2010/main" val="73904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529CC2D-93FC-BD80-A030-8677F2B4F46E}"/>
              </a:ext>
            </a:extLst>
          </p:cNvPr>
          <p:cNvSpPr txBox="1"/>
          <p:nvPr/>
        </p:nvSpPr>
        <p:spPr>
          <a:xfrm>
            <a:off x="1043608" y="764704"/>
            <a:ext cx="7200800" cy="5323765"/>
          </a:xfrm>
          <a:prstGeom prst="rect">
            <a:avLst/>
          </a:prstGeom>
          <a:noFill/>
        </p:spPr>
        <p:txBody>
          <a:bodyPr wrap="square" rtlCol="0">
            <a:spAutoFit/>
          </a:bodyPr>
          <a:lstStyle/>
          <a:p>
            <a:pPr>
              <a:lnSpc>
                <a:spcPct val="130000"/>
              </a:lnSpc>
            </a:pPr>
            <a:r>
              <a:rPr lang="en-US" altLang="zh-CN" dirty="0">
                <a:latin typeface="Arial" panose="020B0604020202020204" pitchFamily="34" charset="0"/>
                <a:ea typeface="微软雅黑" panose="020B0503020204020204" pitchFamily="34" charset="-122"/>
              </a:rPr>
              <a:t>(2)</a:t>
            </a:r>
            <a:r>
              <a:rPr lang="zh-CN" altLang="en-US" dirty="0">
                <a:latin typeface="Arial" panose="020B0604020202020204" pitchFamily="34" charset="0"/>
                <a:ea typeface="微软雅黑" panose="020B0503020204020204" pitchFamily="34" charset="-122"/>
              </a:rPr>
              <a:t>请计算</a:t>
            </a:r>
            <a:r>
              <a:rPr lang="en-US" altLang="zh-CN" dirty="0">
                <a:latin typeface="Arial" panose="020B0604020202020204" pitchFamily="34" charset="0"/>
                <a:ea typeface="微软雅黑" panose="020B0503020204020204" pitchFamily="34" charset="-122"/>
              </a:rPr>
              <a:t>SV,CV,SPI,CPI,</a:t>
            </a:r>
            <a:r>
              <a:rPr lang="zh-CN" altLang="en-US" dirty="0">
                <a:latin typeface="Arial" panose="020B0604020202020204" pitchFamily="34" charset="0"/>
                <a:ea typeface="微软雅黑" panose="020B0503020204020204" pitchFamily="34" charset="-122"/>
              </a:rPr>
              <a:t>按照目前进度完成项目的成本</a:t>
            </a:r>
            <a:r>
              <a:rPr lang="en-US" altLang="zh-CN" dirty="0">
                <a:latin typeface="Arial" panose="020B0604020202020204" pitchFamily="34" charset="0"/>
                <a:ea typeface="微软雅黑" panose="020B0503020204020204" pitchFamily="34" charset="-122"/>
              </a:rPr>
              <a:t>EAC</a:t>
            </a:r>
            <a:r>
              <a:rPr lang="zh-CN" altLang="en-US" dirty="0">
                <a:latin typeface="Arial" panose="020B0604020202020204" pitchFamily="34" charset="0"/>
                <a:ea typeface="微软雅黑" panose="020B0503020204020204" pitchFamily="34" charset="-122"/>
              </a:rPr>
              <a:t>为？</a:t>
            </a:r>
            <a:endParaRPr lang="en-US" altLang="zh-CN" dirty="0">
              <a:latin typeface="Arial" panose="020B0604020202020204" pitchFamily="34" charset="0"/>
              <a:ea typeface="微软雅黑" panose="020B0503020204020204" pitchFamily="34" charset="-122"/>
            </a:endParaRPr>
          </a:p>
          <a:p>
            <a:pPr>
              <a:lnSpc>
                <a:spcPct val="130000"/>
              </a:lnSpc>
            </a:pPr>
            <a:r>
              <a:rPr lang="en-US" altLang="zh-CN" dirty="0">
                <a:latin typeface="Arial" panose="020B0604020202020204" pitchFamily="34" charset="0"/>
                <a:ea typeface="微软雅黑" panose="020B0503020204020204" pitchFamily="34" charset="-122"/>
              </a:rPr>
              <a:t>PV=190</a:t>
            </a:r>
          </a:p>
          <a:p>
            <a:pPr>
              <a:lnSpc>
                <a:spcPct val="130000"/>
              </a:lnSpc>
            </a:pPr>
            <a:r>
              <a:rPr lang="en-US" altLang="zh-CN" dirty="0">
                <a:latin typeface="Arial" panose="020B0604020202020204" pitchFamily="34" charset="0"/>
                <a:ea typeface="微软雅黑" panose="020B0503020204020204" pitchFamily="34" charset="-122"/>
              </a:rPr>
              <a:t>AC=181</a:t>
            </a:r>
          </a:p>
          <a:p>
            <a:pPr>
              <a:lnSpc>
                <a:spcPct val="130000"/>
              </a:lnSpc>
            </a:pPr>
            <a:r>
              <a:rPr lang="en-US" altLang="zh-CN" dirty="0">
                <a:latin typeface="Arial" panose="020B0604020202020204" pitchFamily="34" charset="0"/>
                <a:ea typeface="微软雅黑" panose="020B0503020204020204" pitchFamily="34" charset="-122"/>
              </a:rPr>
              <a:t>EV=120</a:t>
            </a:r>
          </a:p>
          <a:p>
            <a:pPr>
              <a:lnSpc>
                <a:spcPct val="130000"/>
              </a:lnSpc>
            </a:pPr>
            <a:r>
              <a:rPr lang="en-US" altLang="zh-CN" dirty="0">
                <a:latin typeface="Arial" panose="020B0604020202020204" pitchFamily="34" charset="0"/>
                <a:ea typeface="微软雅黑" panose="020B0503020204020204" pitchFamily="34" charset="-122"/>
              </a:rPr>
              <a:t>BAC=315</a:t>
            </a:r>
          </a:p>
          <a:p>
            <a:pPr>
              <a:lnSpc>
                <a:spcPct val="130000"/>
              </a:lnSpc>
            </a:pPr>
            <a:r>
              <a:rPr lang="en-US" altLang="zh-CN" dirty="0">
                <a:latin typeface="Arial" panose="020B0604020202020204" pitchFamily="34" charset="0"/>
                <a:ea typeface="微软雅黑" panose="020B0503020204020204" pitchFamily="34" charset="-122"/>
              </a:rPr>
              <a:t>SV=EV-PV=120-190=-70,</a:t>
            </a:r>
            <a:r>
              <a:rPr lang="zh-CN" altLang="en-US" dirty="0">
                <a:latin typeface="Arial" panose="020B0604020202020204" pitchFamily="34" charset="0"/>
                <a:ea typeface="微软雅黑" panose="020B0503020204020204" pitchFamily="34" charset="-122"/>
              </a:rPr>
              <a:t>落后于计划进度</a:t>
            </a:r>
            <a:endParaRPr lang="en-US" altLang="zh-CN" dirty="0">
              <a:latin typeface="Arial" panose="020B0604020202020204" pitchFamily="34" charset="0"/>
              <a:ea typeface="微软雅黑" panose="020B0503020204020204" pitchFamily="34" charset="-122"/>
            </a:endParaRPr>
          </a:p>
          <a:p>
            <a:pPr>
              <a:lnSpc>
                <a:spcPct val="130000"/>
              </a:lnSpc>
            </a:pPr>
            <a:r>
              <a:rPr lang="en-US" altLang="zh-CN" dirty="0">
                <a:latin typeface="Arial" panose="020B0604020202020204" pitchFamily="34" charset="0"/>
                <a:ea typeface="微软雅黑" panose="020B0503020204020204" pitchFamily="34" charset="-122"/>
              </a:rPr>
              <a:t>CV=EV-AC=120-181=-61</a:t>
            </a:r>
            <a:r>
              <a:rPr lang="zh-CN" altLang="en-US" dirty="0">
                <a:latin typeface="Arial" panose="020B0604020202020204" pitchFamily="34" charset="0"/>
                <a:ea typeface="微软雅黑" panose="020B0503020204020204" pitchFamily="34" charset="-122"/>
              </a:rPr>
              <a:t>，超过计划成本。</a:t>
            </a:r>
            <a:endParaRPr lang="en-US" altLang="zh-CN" dirty="0">
              <a:latin typeface="Arial" panose="020B0604020202020204" pitchFamily="34" charset="0"/>
              <a:ea typeface="微软雅黑" panose="020B0503020204020204" pitchFamily="34" charset="-122"/>
            </a:endParaRPr>
          </a:p>
          <a:p>
            <a:pPr>
              <a:lnSpc>
                <a:spcPct val="130000"/>
              </a:lnSpc>
            </a:pPr>
            <a:r>
              <a:rPr lang="en-US" altLang="zh-CN" dirty="0">
                <a:latin typeface="Arial" panose="020B0604020202020204" pitchFamily="34" charset="0"/>
                <a:ea typeface="微软雅黑" panose="020B0503020204020204" pitchFamily="34" charset="-122"/>
              </a:rPr>
              <a:t>SPI=EV/PV=120/190</a:t>
            </a:r>
            <a:r>
              <a:rPr lang="zh-CN" altLang="en-US" dirty="0">
                <a:latin typeface="Arial" panose="020B0604020202020204" pitchFamily="34" charset="0"/>
                <a:ea typeface="微软雅黑" panose="020B0503020204020204" pitchFamily="34" charset="-122"/>
              </a:rPr>
              <a:t>，落后于进度计划。</a:t>
            </a:r>
            <a:endParaRPr lang="en-US" altLang="zh-CN" dirty="0">
              <a:latin typeface="Arial" panose="020B0604020202020204" pitchFamily="34" charset="0"/>
              <a:ea typeface="微软雅黑" panose="020B0503020204020204" pitchFamily="34" charset="-122"/>
            </a:endParaRPr>
          </a:p>
          <a:p>
            <a:pPr>
              <a:lnSpc>
                <a:spcPct val="130000"/>
              </a:lnSpc>
            </a:pPr>
            <a:r>
              <a:rPr lang="en-US" altLang="zh-CN" dirty="0">
                <a:latin typeface="Arial" panose="020B0604020202020204" pitchFamily="34" charset="0"/>
                <a:ea typeface="微软雅黑" panose="020B0503020204020204" pitchFamily="34" charset="-122"/>
              </a:rPr>
              <a:t>CPI=EV/AC=120/181,</a:t>
            </a:r>
            <a:r>
              <a:rPr lang="zh-CN" altLang="en-US" dirty="0">
                <a:latin typeface="Arial" panose="020B0604020202020204" pitchFamily="34" charset="0"/>
                <a:ea typeface="微软雅黑" panose="020B0503020204020204" pitchFamily="34" charset="-122"/>
              </a:rPr>
              <a:t>超过计划成本。</a:t>
            </a:r>
            <a:endParaRPr lang="en-US" altLang="zh-CN" dirty="0">
              <a:latin typeface="Arial" panose="020B0604020202020204" pitchFamily="34" charset="0"/>
              <a:ea typeface="微软雅黑" panose="020B0503020204020204" pitchFamily="34" charset="-122"/>
            </a:endParaRPr>
          </a:p>
          <a:p>
            <a:pPr>
              <a:lnSpc>
                <a:spcPct val="130000"/>
              </a:lnSpc>
            </a:pPr>
            <a:r>
              <a:rPr lang="en-US" altLang="zh-CN" dirty="0">
                <a:latin typeface="Arial" panose="020B0604020202020204" pitchFamily="34" charset="0"/>
                <a:ea typeface="微软雅黑" panose="020B0503020204020204" pitchFamily="34" charset="-122"/>
              </a:rPr>
              <a:t>EAC=BAC/CPI=315/0.66=477.27</a:t>
            </a:r>
            <a:r>
              <a:rPr lang="zh-CN" altLang="en-US" dirty="0">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638304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0713" y="2564904"/>
            <a:ext cx="4361403" cy="2415768"/>
          </a:xfrm>
        </p:spPr>
        <p:txBody>
          <a:bodyPr>
            <a:normAutofit/>
          </a:bodyPr>
          <a:lstStyle/>
          <a:p>
            <a:r>
              <a:rPr lang="zh-CN" altLang="en-US" dirty="0"/>
              <a:t>第三节</a:t>
            </a:r>
            <a:br>
              <a:rPr lang="en-US" altLang="zh-CN" dirty="0"/>
            </a:br>
            <a:br>
              <a:rPr lang="en-US" altLang="zh-CN" dirty="0"/>
            </a:br>
            <a:r>
              <a:rPr lang="zh-CN" altLang="zh-CN" dirty="0"/>
              <a:t>项目风险评估</a:t>
            </a: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a:t>
            </a:r>
            <a:r>
              <a:rPr lang="zh-CN" altLang="zh-CN" dirty="0"/>
              <a:t> 项目风险分析和评估的指标</a:t>
            </a:r>
            <a:endParaRPr lang="zh-CN" altLang="en-US" dirty="0"/>
          </a:p>
        </p:txBody>
      </p:sp>
      <p:sp>
        <p:nvSpPr>
          <p:cNvPr id="3" name="内容占位符 2"/>
          <p:cNvSpPr>
            <a:spLocks noGrp="1"/>
          </p:cNvSpPr>
          <p:nvPr>
            <p:ph idx="1"/>
          </p:nvPr>
        </p:nvSpPr>
        <p:spPr>
          <a:xfrm>
            <a:off x="971600" y="1604797"/>
            <a:ext cx="6768752" cy="4128459"/>
          </a:xfrm>
          <a:solidFill>
            <a:schemeClr val="accent3">
              <a:lumMod val="20000"/>
              <a:lumOff val="80000"/>
            </a:schemeClr>
          </a:solidFill>
        </p:spPr>
        <p:txBody>
          <a:bodyPr/>
          <a:lstStyle/>
          <a:p>
            <a:pPr indent="0"/>
            <a:r>
              <a:rPr lang="zh-CN" altLang="zh-CN" dirty="0"/>
              <a:t>风险发生的可能性</a:t>
            </a:r>
            <a:r>
              <a:rPr lang="en-US" altLang="zh-CN" dirty="0"/>
              <a:t>——</a:t>
            </a:r>
            <a:r>
              <a:rPr lang="zh-CN" altLang="en-US" dirty="0"/>
              <a:t>概率</a:t>
            </a:r>
            <a:endParaRPr lang="zh-CN" altLang="zh-CN" dirty="0"/>
          </a:p>
          <a:p>
            <a:pPr indent="0"/>
            <a:r>
              <a:rPr lang="zh-CN" altLang="zh-CN" dirty="0"/>
              <a:t>风险后果的危害性</a:t>
            </a:r>
            <a:r>
              <a:rPr lang="en-US" altLang="zh-CN" dirty="0"/>
              <a:t>——</a:t>
            </a:r>
            <a:r>
              <a:rPr kumimoji="1" lang="zh-CN" altLang="en-US" dirty="0">
                <a:latin typeface="Times New Roman" panose="02020603050405020304" pitchFamily="18" charset="0"/>
              </a:rPr>
              <a:t>成本重置法</a:t>
            </a:r>
            <a:endParaRPr lang="zh-CN" altLang="zh-CN" dirty="0"/>
          </a:p>
          <a:p>
            <a:pPr indent="0"/>
            <a:r>
              <a:rPr lang="zh-CN" altLang="zh-CN" dirty="0"/>
              <a:t>风险预测的把握性</a:t>
            </a:r>
          </a:p>
          <a:p>
            <a:pPr indent="0"/>
            <a:r>
              <a:rPr lang="zh-CN" altLang="zh-CN" dirty="0"/>
              <a:t>风险发生的时间段</a:t>
            </a:r>
          </a:p>
          <a:p>
            <a:pPr indent="0"/>
            <a:r>
              <a:rPr lang="zh-CN" altLang="zh-CN" dirty="0"/>
              <a:t>对风险的承受能力</a:t>
            </a:r>
            <a:r>
              <a:rPr lang="en-US" altLang="zh-CN" dirty="0"/>
              <a:t>——</a:t>
            </a:r>
            <a:r>
              <a:rPr kumimoji="1" lang="zh-CN" altLang="en-US" dirty="0">
                <a:latin typeface="Times New Roman" panose="02020603050405020304" pitchFamily="18" charset="0"/>
              </a:rPr>
              <a:t>资产负债率</a:t>
            </a:r>
            <a:endParaRPr lang="zh-CN" altLang="zh-CN" dirty="0"/>
          </a:p>
          <a:p>
            <a:pPr indent="0"/>
            <a:r>
              <a:rPr lang="zh-CN" altLang="zh-CN" dirty="0"/>
              <a:t>风险可换取的收益</a:t>
            </a:r>
          </a:p>
          <a:p>
            <a:pPr indent="0"/>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31</a:t>
            </a:fld>
            <a:endParaRPr lang="en-US" dirty="0"/>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zh-CN" dirty="0"/>
              <a:t>项目风险分析与评估的方法</a:t>
            </a:r>
            <a:endParaRPr lang="zh-CN" altLang="en-US" dirty="0"/>
          </a:p>
        </p:txBody>
      </p:sp>
      <p:sp>
        <p:nvSpPr>
          <p:cNvPr id="3" name="内容占位符 2"/>
          <p:cNvSpPr>
            <a:spLocks noGrp="1"/>
          </p:cNvSpPr>
          <p:nvPr>
            <p:ph idx="1"/>
          </p:nvPr>
        </p:nvSpPr>
        <p:spPr>
          <a:xfrm>
            <a:off x="2267744" y="1772816"/>
            <a:ext cx="5328592" cy="4824536"/>
          </a:xfrm>
          <a:solidFill>
            <a:schemeClr val="accent3">
              <a:lumMod val="20000"/>
              <a:lumOff val="80000"/>
            </a:schemeClr>
          </a:solidFill>
        </p:spPr>
        <p:txBody>
          <a:bodyPr>
            <a:normAutofit fontScale="77500" lnSpcReduction="20000"/>
          </a:bodyPr>
          <a:lstStyle/>
          <a:p>
            <a:pPr indent="0">
              <a:lnSpc>
                <a:spcPct val="150000"/>
              </a:lnSpc>
            </a:pPr>
            <a:r>
              <a:rPr lang="zh-CN" altLang="zh-CN" dirty="0"/>
              <a:t>统计法</a:t>
            </a:r>
            <a:r>
              <a:rPr lang="zh-CN" altLang="en-US" dirty="0"/>
              <a:t>：分布频率、平均数、方差、</a:t>
            </a:r>
            <a:endParaRPr lang="en-US" altLang="zh-CN" dirty="0"/>
          </a:p>
          <a:p>
            <a:pPr indent="0">
              <a:lnSpc>
                <a:spcPct val="150000"/>
              </a:lnSpc>
              <a:buNone/>
            </a:pPr>
            <a:r>
              <a:rPr lang="en-US" altLang="zh-CN" dirty="0"/>
              <a:t>          </a:t>
            </a:r>
            <a:r>
              <a:rPr lang="zh-CN" altLang="en-US" dirty="0"/>
              <a:t>正态分布函数、概率值</a:t>
            </a:r>
            <a:endParaRPr lang="en-US" altLang="zh-CN" dirty="0"/>
          </a:p>
          <a:p>
            <a:pPr indent="0">
              <a:lnSpc>
                <a:spcPct val="150000"/>
              </a:lnSpc>
            </a:pPr>
            <a:endParaRPr lang="zh-CN" altLang="zh-CN" dirty="0"/>
          </a:p>
          <a:p>
            <a:pPr indent="0">
              <a:lnSpc>
                <a:spcPct val="150000"/>
              </a:lnSpc>
            </a:pPr>
            <a:r>
              <a:rPr lang="zh-CN" altLang="zh-CN" dirty="0"/>
              <a:t>风险值法</a:t>
            </a:r>
            <a:endParaRPr lang="en-US" altLang="zh-CN" dirty="0"/>
          </a:p>
          <a:p>
            <a:pPr indent="0">
              <a:lnSpc>
                <a:spcPct val="150000"/>
              </a:lnSpc>
            </a:pPr>
            <a:endParaRPr lang="zh-CN" altLang="zh-CN" dirty="0"/>
          </a:p>
          <a:p>
            <a:pPr indent="0">
              <a:lnSpc>
                <a:spcPct val="150000"/>
              </a:lnSpc>
            </a:pPr>
            <a:r>
              <a:rPr lang="zh-CN" altLang="zh-CN" dirty="0"/>
              <a:t>决策树方法</a:t>
            </a:r>
            <a:endParaRPr lang="en-US" altLang="zh-CN" dirty="0"/>
          </a:p>
          <a:p>
            <a:pPr indent="0">
              <a:lnSpc>
                <a:spcPct val="150000"/>
              </a:lnSpc>
            </a:pPr>
            <a:endParaRPr lang="zh-CN" altLang="zh-CN" dirty="0"/>
          </a:p>
          <a:p>
            <a:pPr indent="0">
              <a:lnSpc>
                <a:spcPct val="150000"/>
              </a:lnSpc>
            </a:pPr>
            <a:r>
              <a:rPr lang="zh-CN" altLang="zh-CN" dirty="0"/>
              <a:t>模拟法</a:t>
            </a:r>
            <a:endParaRPr lang="en-US" altLang="zh-CN" dirty="0"/>
          </a:p>
          <a:p>
            <a:pPr indent="0">
              <a:lnSpc>
                <a:spcPct val="150000"/>
              </a:lnSpc>
              <a:buNone/>
            </a:pPr>
            <a:endParaRPr lang="en-US" altLang="zh-CN" dirty="0"/>
          </a:p>
          <a:p>
            <a:pPr indent="0">
              <a:lnSpc>
                <a:spcPct val="150000"/>
              </a:lnSpc>
            </a:pPr>
            <a:r>
              <a:rPr lang="zh-CN" altLang="en-US" dirty="0">
                <a:latin typeface="宋体" charset="-122"/>
              </a:rPr>
              <a:t>敏感性分析</a:t>
            </a:r>
            <a:endParaRPr lang="en-US" altLang="zh-CN" dirty="0">
              <a:latin typeface="宋体" charset="-122"/>
            </a:endParaRPr>
          </a:p>
          <a:p>
            <a:pPr indent="0">
              <a:lnSpc>
                <a:spcPct val="150000"/>
              </a:lnSpc>
            </a:pPr>
            <a:endParaRPr lang="zh-CN" altLang="zh-CN" dirty="0"/>
          </a:p>
          <a:p>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32</a:t>
            </a:fld>
            <a:endParaRPr lang="en-US" dirty="0"/>
          </a:p>
        </p:txBody>
      </p:sp>
      <p:graphicFrame>
        <p:nvGraphicFramePr>
          <p:cNvPr id="6" name="对象 5">
            <a:hlinkClick r:id="" action="ppaction://ole?verb=0"/>
          </p:cNvPr>
          <p:cNvGraphicFramePr>
            <a:graphicFrameLocks noGrp="1" noChangeAspect="1"/>
          </p:cNvGraphicFramePr>
          <p:nvPr>
            <p:extLst>
              <p:ext uri="{D42A27DB-BD31-4B8C-83A1-F6EECF244321}">
                <p14:modId xmlns:p14="http://schemas.microsoft.com/office/powerpoint/2010/main" val="1013067797"/>
              </p:ext>
            </p:extLst>
          </p:nvPr>
        </p:nvGraphicFramePr>
        <p:xfrm>
          <a:off x="4211960" y="2996952"/>
          <a:ext cx="869018" cy="651325"/>
        </p:xfrm>
        <a:graphic>
          <a:graphicData uri="http://schemas.openxmlformats.org/presentationml/2006/ole">
            <mc:AlternateContent xmlns:mc="http://schemas.openxmlformats.org/markup-compatibility/2006">
              <mc:Choice xmlns:v="urn:schemas-microsoft-com:vml" Requires="v">
                <p:oleObj name="演示文稿" r:id="rId2" imgW="3288943" imgH="2465722" progId="PowerPoint.Show.8">
                  <p:embed/>
                </p:oleObj>
              </mc:Choice>
              <mc:Fallback>
                <p:oleObj name="演示文稿" r:id="rId2" imgW="3288943" imgH="2465722" progId="PowerPoint.Show.8">
                  <p:embed/>
                  <p:pic>
                    <p:nvPicPr>
                      <p:cNvPr id="0" name="内容占位符 3"/>
                      <p:cNvPicPr>
                        <a:picLocks noGrp="1" noChangeAspect="1" noChangeArrowheads="1"/>
                      </p:cNvPicPr>
                      <p:nvPr/>
                    </p:nvPicPr>
                    <p:blipFill>
                      <a:blip r:embed="rId3"/>
                      <a:srcRect/>
                      <a:stretch>
                        <a:fillRect/>
                      </a:stretch>
                    </p:blipFill>
                    <p:spPr bwMode="auto">
                      <a:xfrm>
                        <a:off x="4211960" y="2996952"/>
                        <a:ext cx="869018" cy="651325"/>
                      </a:xfrm>
                      <a:prstGeom prst="rect">
                        <a:avLst/>
                      </a:prstGeom>
                      <a:noFill/>
                      <a:ln>
                        <a:noFill/>
                      </a:ln>
                    </p:spPr>
                  </p:pic>
                </p:oleObj>
              </mc:Fallback>
            </mc:AlternateContent>
          </a:graphicData>
        </a:graphic>
      </p:graphicFrame>
      <p:graphicFrame>
        <p:nvGraphicFramePr>
          <p:cNvPr id="7" name="对象 6">
            <a:hlinkClick r:id="" action="ppaction://ole?verb=0"/>
          </p:cNvPr>
          <p:cNvGraphicFramePr>
            <a:graphicFrameLocks noGrp="1" noChangeAspect="1"/>
          </p:cNvGraphicFramePr>
          <p:nvPr>
            <p:extLst>
              <p:ext uri="{D42A27DB-BD31-4B8C-83A1-F6EECF244321}">
                <p14:modId xmlns:p14="http://schemas.microsoft.com/office/powerpoint/2010/main" val="3045569061"/>
              </p:ext>
            </p:extLst>
          </p:nvPr>
        </p:nvGraphicFramePr>
        <p:xfrm>
          <a:off x="1547664" y="3789040"/>
          <a:ext cx="869950" cy="650875"/>
        </p:xfrm>
        <a:graphic>
          <a:graphicData uri="http://schemas.openxmlformats.org/presentationml/2006/ole">
            <mc:AlternateContent xmlns:mc="http://schemas.openxmlformats.org/markup-compatibility/2006">
              <mc:Choice xmlns:v="urn:schemas-microsoft-com:vml" Requires="v">
                <p:oleObj name="演示文稿" r:id="rId4" imgW="3288943" imgH="2465722" progId="PowerPoint.Show.8">
                  <p:embed/>
                </p:oleObj>
              </mc:Choice>
              <mc:Fallback>
                <p:oleObj name="演示文稿" r:id="rId4" imgW="3288943" imgH="2465722" progId="PowerPoint.Show.8">
                  <p:embed/>
                  <p:pic>
                    <p:nvPicPr>
                      <p:cNvPr id="0" name="对象 5"/>
                      <p:cNvPicPr>
                        <a:picLocks noGrp="1" noChangeAspect="1" noChangeArrowheads="1"/>
                      </p:cNvPicPr>
                      <p:nvPr/>
                    </p:nvPicPr>
                    <p:blipFill>
                      <a:blip r:embed="rId5"/>
                      <a:srcRect/>
                      <a:stretch>
                        <a:fillRect/>
                      </a:stretch>
                    </p:blipFill>
                    <p:spPr bwMode="auto">
                      <a:xfrm>
                        <a:off x="1547664" y="3789040"/>
                        <a:ext cx="8699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hlinkClick r:id="" action="ppaction://ole?verb=0"/>
          </p:cNvPr>
          <p:cNvGraphicFramePr>
            <a:graphicFrameLocks noGrp="1" noChangeAspect="1"/>
          </p:cNvGraphicFramePr>
          <p:nvPr>
            <p:extLst>
              <p:ext uri="{D42A27DB-BD31-4B8C-83A1-F6EECF244321}">
                <p14:modId xmlns:p14="http://schemas.microsoft.com/office/powerpoint/2010/main" val="1822882451"/>
              </p:ext>
            </p:extLst>
          </p:nvPr>
        </p:nvGraphicFramePr>
        <p:xfrm>
          <a:off x="3923928" y="4653136"/>
          <a:ext cx="869950" cy="650875"/>
        </p:xfrm>
        <a:graphic>
          <a:graphicData uri="http://schemas.openxmlformats.org/presentationml/2006/ole">
            <mc:AlternateContent xmlns:mc="http://schemas.openxmlformats.org/markup-compatibility/2006">
              <mc:Choice xmlns:v="urn:schemas-microsoft-com:vml" Requires="v">
                <p:oleObj name="演示文稿" r:id="rId6" imgW="3288943" imgH="2465722" progId="PowerPoint.Show.8">
                  <p:embed/>
                </p:oleObj>
              </mc:Choice>
              <mc:Fallback>
                <p:oleObj name="演示文稿" r:id="rId6" imgW="3288943" imgH="2465722" progId="PowerPoint.Show.8">
                  <p:embed/>
                  <p:pic>
                    <p:nvPicPr>
                      <p:cNvPr id="0" name="对象 5"/>
                      <p:cNvPicPr>
                        <a:picLocks noGrp="1" noChangeAspect="1" noChangeArrowheads="1"/>
                      </p:cNvPicPr>
                      <p:nvPr/>
                    </p:nvPicPr>
                    <p:blipFill>
                      <a:blip r:embed="rId7"/>
                      <a:srcRect/>
                      <a:stretch>
                        <a:fillRect/>
                      </a:stretch>
                    </p:blipFill>
                    <p:spPr bwMode="auto">
                      <a:xfrm>
                        <a:off x="3923928" y="4653136"/>
                        <a:ext cx="8699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a:hlinkClick r:id="" action="ppaction://ole?verb=0"/>
          </p:cNvPr>
          <p:cNvGraphicFramePr>
            <a:graphicFrameLocks noGrp="1" noChangeAspect="1"/>
          </p:cNvGraphicFramePr>
          <p:nvPr>
            <p:extLst>
              <p:ext uri="{D42A27DB-BD31-4B8C-83A1-F6EECF244321}">
                <p14:modId xmlns:p14="http://schemas.microsoft.com/office/powerpoint/2010/main" val="1277607661"/>
              </p:ext>
            </p:extLst>
          </p:nvPr>
        </p:nvGraphicFramePr>
        <p:xfrm>
          <a:off x="4427984" y="5589240"/>
          <a:ext cx="845145" cy="633432"/>
        </p:xfrm>
        <a:graphic>
          <a:graphicData uri="http://schemas.openxmlformats.org/presentationml/2006/ole">
            <mc:AlternateContent xmlns:mc="http://schemas.openxmlformats.org/markup-compatibility/2006">
              <mc:Choice xmlns:v="urn:schemas-microsoft-com:vml" Requires="v">
                <p:oleObj name="演示文稿" r:id="rId8" imgW="3288943" imgH="2465722" progId="PowerPoint.Show.8">
                  <p:embed/>
                </p:oleObj>
              </mc:Choice>
              <mc:Fallback>
                <p:oleObj name="演示文稿" r:id="rId8" imgW="3288943" imgH="2465722" progId="PowerPoint.Show.8">
                  <p:embed/>
                  <p:pic>
                    <p:nvPicPr>
                      <p:cNvPr id="0" name="内容占位符 3"/>
                      <p:cNvPicPr>
                        <a:picLocks noGrp="1" noChangeAspect="1" noChangeArrowheads="1"/>
                      </p:cNvPicPr>
                      <p:nvPr/>
                    </p:nvPicPr>
                    <p:blipFill>
                      <a:blip r:embed="rId9"/>
                      <a:srcRect/>
                      <a:stretch>
                        <a:fillRect/>
                      </a:stretch>
                    </p:blipFill>
                    <p:spPr bwMode="auto">
                      <a:xfrm>
                        <a:off x="4427984" y="5589240"/>
                        <a:ext cx="845145" cy="633432"/>
                      </a:xfrm>
                      <a:prstGeom prst="rect">
                        <a:avLst/>
                      </a:prstGeom>
                      <a:noFill/>
                      <a:ln>
                        <a:noFill/>
                      </a:ln>
                    </p:spPr>
                  </p:pic>
                </p:oleObj>
              </mc:Fallback>
            </mc:AlternateContent>
          </a:graphicData>
        </a:graphic>
      </p:graphicFrame>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3809" y="3413499"/>
            <a:ext cx="5908307" cy="2127736"/>
          </a:xfrm>
        </p:spPr>
        <p:txBody>
          <a:bodyPr>
            <a:normAutofit/>
          </a:bodyPr>
          <a:lstStyle/>
          <a:p>
            <a:r>
              <a:rPr lang="zh-CN" altLang="en-US" dirty="0"/>
              <a:t>第四节</a:t>
            </a:r>
            <a:br>
              <a:rPr lang="en-US" altLang="zh-CN" dirty="0"/>
            </a:br>
            <a:br>
              <a:rPr lang="en-US" altLang="zh-CN" dirty="0"/>
            </a:br>
            <a:r>
              <a:rPr lang="zh-CN" altLang="zh-CN" dirty="0"/>
              <a:t>项目风险的应对</a:t>
            </a:r>
            <a:endParaRPr lang="zh-CN" altLang="en-US" dirty="0"/>
          </a:p>
        </p:txBody>
      </p:sp>
      <p:sp>
        <p:nvSpPr>
          <p:cNvPr id="4" name="灯片编号占位符 3"/>
          <p:cNvSpPr>
            <a:spLocks noGrp="1"/>
          </p:cNvSpPr>
          <p:nvPr>
            <p:ph type="sldNum" sz="quarter" idx="4294967295"/>
          </p:nvPr>
        </p:nvSpPr>
        <p:spPr>
          <a:xfrm>
            <a:off x="6457950" y="6356351"/>
            <a:ext cx="2057400" cy="365125"/>
          </a:xfrm>
        </p:spPr>
        <p:txBody>
          <a:bodyPr/>
          <a:lstStyle/>
          <a:p>
            <a:pPr>
              <a:defRPr/>
            </a:pPr>
            <a:fld id="{93ADA3DE-FABF-4925-BE42-A002C40F88EB}" type="slidenum">
              <a:rPr lang="en-US" altLang="zh-CN"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1.</a:t>
            </a:r>
            <a:r>
              <a:rPr lang="zh-CN" altLang="zh-CN" dirty="0"/>
              <a:t>风险回避</a:t>
            </a:r>
            <a:endParaRPr lang="zh-CN" altLang="en-US" dirty="0"/>
          </a:p>
        </p:txBody>
      </p:sp>
      <p:sp>
        <p:nvSpPr>
          <p:cNvPr id="3" name="内容占位符 2"/>
          <p:cNvSpPr>
            <a:spLocks noGrp="1"/>
          </p:cNvSpPr>
          <p:nvPr>
            <p:ph idx="1"/>
          </p:nvPr>
        </p:nvSpPr>
        <p:spPr>
          <a:xfrm>
            <a:off x="971600" y="1508787"/>
            <a:ext cx="7560840" cy="4512501"/>
          </a:xfrm>
          <a:solidFill>
            <a:schemeClr val="accent3">
              <a:lumMod val="20000"/>
              <a:lumOff val="80000"/>
            </a:schemeClr>
          </a:solidFill>
        </p:spPr>
        <p:txBody>
          <a:bodyPr>
            <a:normAutofit/>
          </a:bodyPr>
          <a:lstStyle/>
          <a:p>
            <a:pPr>
              <a:lnSpc>
                <a:spcPct val="150000"/>
              </a:lnSpc>
            </a:pPr>
            <a:r>
              <a:rPr lang="zh-CN" altLang="zh-CN" dirty="0"/>
              <a:t>客观上不紧要的项目，没有必要冒险</a:t>
            </a:r>
            <a:r>
              <a:rPr lang="zh-CN" altLang="en-US" dirty="0"/>
              <a:t>。</a:t>
            </a:r>
            <a:endParaRPr lang="zh-CN" altLang="zh-CN" dirty="0"/>
          </a:p>
          <a:p>
            <a:pPr>
              <a:lnSpc>
                <a:spcPct val="150000"/>
              </a:lnSpc>
            </a:pPr>
            <a:r>
              <a:rPr lang="zh-CN" altLang="zh-CN" dirty="0"/>
              <a:t>项目风险事件发生概率很大且后果损失也很大的项目</a:t>
            </a:r>
            <a:r>
              <a:rPr lang="zh-CN" altLang="en-US" dirty="0"/>
              <a:t>。</a:t>
            </a:r>
            <a:endParaRPr lang="zh-CN" altLang="zh-CN" dirty="0"/>
          </a:p>
          <a:p>
            <a:pPr>
              <a:lnSpc>
                <a:spcPct val="150000"/>
              </a:lnSpc>
            </a:pPr>
            <a:r>
              <a:rPr lang="zh-CN" altLang="zh-CN" dirty="0"/>
              <a:t>发生损失概率并不算大，但当风险事件发生之后产生的损失是灾难性的、无法弥补、项目无法承受的</a:t>
            </a:r>
            <a:r>
              <a:rPr lang="zh-CN" altLang="en-US" dirty="0"/>
              <a:t>。</a:t>
            </a:r>
            <a:endParaRPr lang="zh-CN" altLang="zh-CN" dirty="0"/>
          </a:p>
          <a:p>
            <a:pPr>
              <a:lnSpc>
                <a:spcPct val="150000"/>
              </a:lnSpc>
            </a:pPr>
            <a:endParaRPr lang="en-US" altLang="zh-CN" dirty="0"/>
          </a:p>
          <a:p>
            <a:pPr>
              <a:lnSpc>
                <a:spcPct val="150000"/>
              </a:lnSpc>
            </a:pP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34</a:t>
            </a:fld>
            <a:endParaRPr lang="en-US" dirty="0"/>
          </a:p>
        </p:txBody>
      </p:sp>
      <p:graphicFrame>
        <p:nvGraphicFramePr>
          <p:cNvPr id="6" name="对象 5">
            <a:hlinkClick r:id="" action="ppaction://ole?verb=0"/>
          </p:cNvPr>
          <p:cNvGraphicFramePr>
            <a:graphicFrameLocks noGrp="1" noChangeAspect="1"/>
          </p:cNvGraphicFramePr>
          <p:nvPr>
            <p:extLst>
              <p:ext uri="{D42A27DB-BD31-4B8C-83A1-F6EECF244321}">
                <p14:modId xmlns:p14="http://schemas.microsoft.com/office/powerpoint/2010/main" val="3293980498"/>
              </p:ext>
            </p:extLst>
          </p:nvPr>
        </p:nvGraphicFramePr>
        <p:xfrm>
          <a:off x="7380288" y="5157788"/>
          <a:ext cx="869950" cy="650875"/>
        </p:xfrm>
        <a:graphic>
          <a:graphicData uri="http://schemas.openxmlformats.org/presentationml/2006/ole">
            <mc:AlternateContent xmlns:mc="http://schemas.openxmlformats.org/markup-compatibility/2006">
              <mc:Choice xmlns:v="urn:schemas-microsoft-com:vml" Requires="v">
                <p:oleObj name="Presentation" r:id="rId2" imgW="3290624" imgH="2467498" progId="PowerPoint.Show.8">
                  <p:embed/>
                </p:oleObj>
              </mc:Choice>
              <mc:Fallback>
                <p:oleObj name="Presentation" r:id="rId2" imgW="3290624" imgH="2467498" progId="PowerPoint.Show.8">
                  <p:embed/>
                  <p:pic>
                    <p:nvPicPr>
                      <p:cNvPr id="0" name="对象 5"/>
                      <p:cNvPicPr>
                        <a:picLocks noGrp="1" noChangeAspect="1" noChangeArrowheads="1"/>
                      </p:cNvPicPr>
                      <p:nvPr/>
                    </p:nvPicPr>
                    <p:blipFill>
                      <a:blip r:embed="rId3"/>
                      <a:srcRect/>
                      <a:stretch>
                        <a:fillRect/>
                      </a:stretch>
                    </p:blipFill>
                    <p:spPr bwMode="auto">
                      <a:xfrm>
                        <a:off x="7380288" y="5157788"/>
                        <a:ext cx="8699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2. </a:t>
            </a:r>
            <a:r>
              <a:rPr lang="zh-CN" altLang="zh-CN" dirty="0"/>
              <a:t>减轻风险</a:t>
            </a:r>
            <a:endParaRPr lang="zh-CN" altLang="en-US" dirty="0"/>
          </a:p>
        </p:txBody>
      </p:sp>
      <p:sp>
        <p:nvSpPr>
          <p:cNvPr id="3" name="内容占位符 2"/>
          <p:cNvSpPr>
            <a:spLocks noGrp="1"/>
          </p:cNvSpPr>
          <p:nvPr>
            <p:ph idx="1"/>
          </p:nvPr>
        </p:nvSpPr>
        <p:spPr>
          <a:solidFill>
            <a:schemeClr val="accent3">
              <a:lumMod val="20000"/>
              <a:lumOff val="80000"/>
            </a:schemeClr>
          </a:solidFill>
        </p:spPr>
        <p:txBody>
          <a:bodyPr>
            <a:normAutofit fontScale="92500"/>
          </a:bodyPr>
          <a:lstStyle/>
          <a:p>
            <a:pPr>
              <a:lnSpc>
                <a:spcPct val="160000"/>
              </a:lnSpc>
            </a:pPr>
            <a:r>
              <a:rPr lang="zh-CN" altLang="zh-CN" dirty="0"/>
              <a:t>对于</a:t>
            </a:r>
            <a:r>
              <a:rPr lang="zh-CN" altLang="en-US" dirty="0"/>
              <a:t>已知</a:t>
            </a:r>
            <a:r>
              <a:rPr lang="zh-CN" altLang="zh-CN" dirty="0"/>
              <a:t>风险，项目团队可以在很大程度上加以控制、使风险减小</a:t>
            </a:r>
            <a:r>
              <a:rPr lang="zh-CN" altLang="en-US" dirty="0"/>
              <a:t>。</a:t>
            </a:r>
            <a:endParaRPr lang="zh-CN" altLang="zh-CN" dirty="0"/>
          </a:p>
          <a:p>
            <a:pPr>
              <a:lnSpc>
                <a:spcPct val="160000"/>
              </a:lnSpc>
            </a:pPr>
            <a:r>
              <a:rPr lang="zh-CN" altLang="zh-CN" dirty="0"/>
              <a:t>对于可预测风险，可以</a:t>
            </a:r>
            <a:r>
              <a:rPr lang="zh-CN" altLang="en-US" dirty="0"/>
              <a:t>采</a:t>
            </a:r>
            <a:r>
              <a:rPr lang="zh-CN" altLang="zh-CN" dirty="0"/>
              <a:t>取辽回策略，将每个风险都减少到项目干系人可以接受的水平上</a:t>
            </a:r>
            <a:r>
              <a:rPr lang="zh-CN" altLang="en-US" dirty="0"/>
              <a:t>。</a:t>
            </a:r>
            <a:endParaRPr lang="zh-CN" altLang="zh-CN" dirty="0"/>
          </a:p>
          <a:p>
            <a:pPr>
              <a:lnSpc>
                <a:spcPct val="160000"/>
              </a:lnSpc>
            </a:pPr>
            <a:r>
              <a:rPr lang="zh-CN" altLang="zh-CN" dirty="0"/>
              <a:t>对于不可预测风险，要尽量使之转化为可预测风险或已知风险，然后加以控制和处理</a:t>
            </a:r>
            <a:r>
              <a:rPr lang="zh-CN" altLang="en-US" dirty="0"/>
              <a:t>。</a:t>
            </a:r>
            <a:endParaRPr lang="zh-CN" altLang="zh-CN" dirty="0"/>
          </a:p>
          <a:p>
            <a:pPr>
              <a:lnSpc>
                <a:spcPct val="160000"/>
              </a:lnSpc>
            </a:pP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35</a:t>
            </a:fld>
            <a:endParaRPr lang="en-US" dirty="0"/>
          </a:p>
        </p:txBody>
      </p:sp>
      <p:graphicFrame>
        <p:nvGraphicFramePr>
          <p:cNvPr id="6" name="对象 5">
            <a:hlinkClick r:id="" action="ppaction://ole?verb=0"/>
          </p:cNvPr>
          <p:cNvGraphicFramePr>
            <a:graphicFrameLocks noGrp="1" noChangeAspect="1"/>
          </p:cNvGraphicFramePr>
          <p:nvPr>
            <p:extLst>
              <p:ext uri="{D42A27DB-BD31-4B8C-83A1-F6EECF244321}">
                <p14:modId xmlns:p14="http://schemas.microsoft.com/office/powerpoint/2010/main" val="578955903"/>
              </p:ext>
            </p:extLst>
          </p:nvPr>
        </p:nvGraphicFramePr>
        <p:xfrm>
          <a:off x="7380312" y="5301208"/>
          <a:ext cx="868363" cy="650875"/>
        </p:xfrm>
        <a:graphic>
          <a:graphicData uri="http://schemas.openxmlformats.org/presentationml/2006/ole">
            <mc:AlternateContent xmlns:mc="http://schemas.openxmlformats.org/markup-compatibility/2006">
              <mc:Choice xmlns:v="urn:schemas-microsoft-com:vml" Requires="v">
                <p:oleObj name="Presentation" r:id="rId2" imgW="3331564" imgH="2499483" progId="PowerPoint.Show.8">
                  <p:embed/>
                </p:oleObj>
              </mc:Choice>
              <mc:Fallback>
                <p:oleObj name="Presentation" r:id="rId2" imgW="3331564" imgH="2499483" progId="PowerPoint.Show.8">
                  <p:embed/>
                  <p:pic>
                    <p:nvPicPr>
                      <p:cNvPr id="0" name="对象 5"/>
                      <p:cNvPicPr>
                        <a:picLocks noGrp="1" noChangeAspect="1" noChangeArrowheads="1"/>
                      </p:cNvPicPr>
                      <p:nvPr/>
                    </p:nvPicPr>
                    <p:blipFill>
                      <a:blip r:embed="rId3"/>
                      <a:srcRect/>
                      <a:stretch>
                        <a:fillRect/>
                      </a:stretch>
                    </p:blipFill>
                    <p:spPr bwMode="auto">
                      <a:xfrm>
                        <a:off x="7380312" y="5301208"/>
                        <a:ext cx="86836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3.</a:t>
            </a:r>
            <a:r>
              <a:rPr lang="zh-CN" altLang="zh-CN" dirty="0"/>
              <a:t>风险自留</a:t>
            </a:r>
            <a:r>
              <a:rPr lang="zh-CN" altLang="en-US" dirty="0"/>
              <a:t>（接受风险）</a:t>
            </a:r>
          </a:p>
        </p:txBody>
      </p:sp>
      <p:sp>
        <p:nvSpPr>
          <p:cNvPr id="3" name="内容占位符 2"/>
          <p:cNvSpPr>
            <a:spLocks noGrp="1"/>
          </p:cNvSpPr>
          <p:nvPr>
            <p:ph idx="1"/>
          </p:nvPr>
        </p:nvSpPr>
        <p:spPr>
          <a:solidFill>
            <a:schemeClr val="accent3">
              <a:lumMod val="20000"/>
              <a:lumOff val="80000"/>
            </a:schemeClr>
          </a:solidFill>
        </p:spPr>
        <p:txBody>
          <a:bodyPr>
            <a:normAutofit/>
          </a:bodyPr>
          <a:lstStyle/>
          <a:p>
            <a:pPr>
              <a:lnSpc>
                <a:spcPct val="150000"/>
              </a:lnSpc>
            </a:pPr>
            <a:r>
              <a:rPr lang="zh-CN" altLang="zh-CN" dirty="0"/>
              <a:t>对那些发生概率小且后果不是很严重的风险，采取接受风险的方式是可行的</a:t>
            </a:r>
            <a:r>
              <a:rPr lang="zh-CN" altLang="en-US" dirty="0"/>
              <a:t>。</a:t>
            </a:r>
            <a:endParaRPr lang="zh-CN" altLang="zh-CN" dirty="0"/>
          </a:p>
          <a:p>
            <a:pPr>
              <a:lnSpc>
                <a:spcPct val="150000"/>
              </a:lnSpc>
            </a:pPr>
            <a:r>
              <a:rPr lang="zh-CN" altLang="zh-CN" dirty="0"/>
              <a:t>当采用其他的风险应对方法产生的费用大于不采用风险应对所造成的损失时，就应该采用风险接受的方法</a:t>
            </a:r>
            <a:r>
              <a:rPr lang="zh-CN" altLang="en-US" dirty="0"/>
              <a:t>。</a:t>
            </a:r>
            <a:endParaRPr lang="zh-CN" altLang="zh-CN" dirty="0"/>
          </a:p>
          <a:p>
            <a:pPr>
              <a:lnSpc>
                <a:spcPct val="150000"/>
              </a:lnSpc>
            </a:pP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36</a:t>
            </a:fld>
            <a:endParaRPr lang="en-US" dirty="0"/>
          </a:p>
        </p:txBody>
      </p:sp>
      <p:graphicFrame>
        <p:nvGraphicFramePr>
          <p:cNvPr id="6" name="对象 5">
            <a:hlinkClick r:id="" action="ppaction://ole?verb=0"/>
          </p:cNvPr>
          <p:cNvGraphicFramePr>
            <a:graphicFrameLocks noGrp="1" noChangeAspect="1"/>
          </p:cNvGraphicFramePr>
          <p:nvPr>
            <p:extLst>
              <p:ext uri="{D42A27DB-BD31-4B8C-83A1-F6EECF244321}">
                <p14:modId xmlns:p14="http://schemas.microsoft.com/office/powerpoint/2010/main" val="823881051"/>
              </p:ext>
            </p:extLst>
          </p:nvPr>
        </p:nvGraphicFramePr>
        <p:xfrm>
          <a:off x="7308304" y="4725144"/>
          <a:ext cx="868363" cy="650875"/>
        </p:xfrm>
        <a:graphic>
          <a:graphicData uri="http://schemas.openxmlformats.org/presentationml/2006/ole">
            <mc:AlternateContent xmlns:mc="http://schemas.openxmlformats.org/markup-compatibility/2006">
              <mc:Choice xmlns:v="urn:schemas-microsoft-com:vml" Requires="v">
                <p:oleObj name="Presentation" r:id="rId2" imgW="3288943" imgH="2465722" progId="PowerPoint.Show.8">
                  <p:embed/>
                </p:oleObj>
              </mc:Choice>
              <mc:Fallback>
                <p:oleObj name="Presentation" r:id="rId2" imgW="3288943" imgH="2465722" progId="PowerPoint.Show.8">
                  <p:embed/>
                  <p:pic>
                    <p:nvPicPr>
                      <p:cNvPr id="0" name="对象 5"/>
                      <p:cNvPicPr>
                        <a:picLocks noGrp="1" noChangeAspect="1" noChangeArrowheads="1"/>
                      </p:cNvPicPr>
                      <p:nvPr/>
                    </p:nvPicPr>
                    <p:blipFill>
                      <a:blip r:embed="rId3"/>
                      <a:srcRect/>
                      <a:stretch>
                        <a:fillRect/>
                      </a:stretch>
                    </p:blipFill>
                    <p:spPr bwMode="auto">
                      <a:xfrm>
                        <a:off x="7308304" y="4725144"/>
                        <a:ext cx="86836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4.</a:t>
            </a:r>
            <a:r>
              <a:rPr lang="zh-CN" altLang="zh-CN" dirty="0"/>
              <a:t>转移风险</a:t>
            </a:r>
            <a:endParaRPr lang="zh-CN" altLang="en-US" dirty="0"/>
          </a:p>
        </p:txBody>
      </p:sp>
      <p:sp>
        <p:nvSpPr>
          <p:cNvPr id="3" name="内容占位符 2"/>
          <p:cNvSpPr>
            <a:spLocks noGrp="1"/>
          </p:cNvSpPr>
          <p:nvPr>
            <p:ph idx="1"/>
          </p:nvPr>
        </p:nvSpPr>
        <p:spPr>
          <a:xfrm>
            <a:off x="971600" y="1412776"/>
            <a:ext cx="7560840" cy="3672408"/>
          </a:xfrm>
          <a:solidFill>
            <a:schemeClr val="accent3">
              <a:lumMod val="20000"/>
              <a:lumOff val="80000"/>
            </a:schemeClr>
          </a:solidFill>
        </p:spPr>
        <p:txBody>
          <a:bodyPr>
            <a:normAutofit/>
          </a:bodyPr>
          <a:lstStyle/>
          <a:p>
            <a:pPr>
              <a:lnSpc>
                <a:spcPct val="150000"/>
              </a:lnSpc>
            </a:pPr>
            <a:r>
              <a:rPr lang="zh-CN" altLang="zh-CN" dirty="0"/>
              <a:t>当项目风险发生的概率较小</a:t>
            </a:r>
            <a:r>
              <a:rPr lang="zh-CN" altLang="en-US" dirty="0"/>
              <a:t>、</a:t>
            </a:r>
            <a:r>
              <a:rPr lang="zh-CN" altLang="zh-CN" dirty="0"/>
              <a:t>导致的损失较大，而且项目团队很难应付这种风险时</a:t>
            </a:r>
            <a:r>
              <a:rPr lang="zh-CN" altLang="en-US" dirty="0"/>
              <a:t>。</a:t>
            </a:r>
            <a:endParaRPr lang="en-US" altLang="zh-CN" dirty="0"/>
          </a:p>
          <a:p>
            <a:pPr>
              <a:lnSpc>
                <a:spcPct val="150000"/>
              </a:lnSpc>
            </a:pPr>
            <a:r>
              <a:rPr lang="zh-CN" altLang="zh-CN" dirty="0"/>
              <a:t>在转移风险的过程中，必须让分担风险者，获得与其所承担的风险相匹配的利益</a:t>
            </a:r>
            <a:r>
              <a:rPr lang="zh-CN" altLang="en-US" dirty="0"/>
              <a:t>。</a:t>
            </a:r>
            <a:endParaRPr lang="zh-CN" altLang="zh-CN" dirty="0"/>
          </a:p>
          <a:p>
            <a:pPr marL="635" indent="0">
              <a:lnSpc>
                <a:spcPct val="150000"/>
              </a:lnSpc>
              <a:buNone/>
            </a:pPr>
            <a:endParaRPr lang="zh-CN" altLang="en-US" dirty="0"/>
          </a:p>
        </p:txBody>
      </p:sp>
      <p:sp>
        <p:nvSpPr>
          <p:cNvPr id="5" name="灯片编号占位符 4"/>
          <p:cNvSpPr>
            <a:spLocks noGrp="1"/>
          </p:cNvSpPr>
          <p:nvPr>
            <p:ph type="sldNum" sz="quarter" idx="4294967295"/>
          </p:nvPr>
        </p:nvSpPr>
        <p:spPr>
          <a:xfrm>
            <a:off x="6457950" y="6356351"/>
            <a:ext cx="2057400" cy="365125"/>
          </a:xfrm>
        </p:spPr>
        <p:txBody>
          <a:bodyPr>
            <a:normAutofit/>
          </a:bodyPr>
          <a:lstStyle/>
          <a:p>
            <a:fld id="{93ADA3DE-FABF-4925-BE42-A002C40F88EB}" type="slidenum">
              <a:rPr lang="en-US" altLang="zh-CN" smtClean="0"/>
              <a:t>37</a:t>
            </a:fld>
            <a:endParaRPr lang="en-US" dirty="0"/>
          </a:p>
        </p:txBody>
      </p:sp>
      <p:graphicFrame>
        <p:nvGraphicFramePr>
          <p:cNvPr id="6" name="对象 5">
            <a:hlinkClick r:id="" action="ppaction://ole?verb=0"/>
          </p:cNvPr>
          <p:cNvGraphicFramePr>
            <a:graphicFrameLocks noGrp="1" noChangeAspect="1"/>
          </p:cNvGraphicFramePr>
          <p:nvPr>
            <p:extLst>
              <p:ext uri="{D42A27DB-BD31-4B8C-83A1-F6EECF244321}">
                <p14:modId xmlns:p14="http://schemas.microsoft.com/office/powerpoint/2010/main" val="3334718805"/>
              </p:ext>
            </p:extLst>
          </p:nvPr>
        </p:nvGraphicFramePr>
        <p:xfrm>
          <a:off x="7380312" y="4221088"/>
          <a:ext cx="868363" cy="650875"/>
        </p:xfrm>
        <a:graphic>
          <a:graphicData uri="http://schemas.openxmlformats.org/presentationml/2006/ole">
            <mc:AlternateContent xmlns:mc="http://schemas.openxmlformats.org/markup-compatibility/2006">
              <mc:Choice xmlns:v="urn:schemas-microsoft-com:vml" Requires="v">
                <p:oleObj name="演示文稿" r:id="rId2" imgW="3288943" imgH="2465722" progId="PowerPoint.Show.8">
                  <p:embed/>
                </p:oleObj>
              </mc:Choice>
              <mc:Fallback>
                <p:oleObj name="演示文稿" r:id="rId2" imgW="3288943" imgH="2465722" progId="PowerPoint.Show.8">
                  <p:embed/>
                  <p:pic>
                    <p:nvPicPr>
                      <p:cNvPr id="0" name="对象 5"/>
                      <p:cNvPicPr>
                        <a:picLocks noGrp="1" noChangeAspect="1" noChangeArrowheads="1"/>
                      </p:cNvPicPr>
                      <p:nvPr/>
                    </p:nvPicPr>
                    <p:blipFill>
                      <a:blip r:embed="rId3"/>
                      <a:srcRect/>
                      <a:stretch>
                        <a:fillRect/>
                      </a:stretch>
                    </p:blipFill>
                    <p:spPr bwMode="auto">
                      <a:xfrm>
                        <a:off x="7380312" y="4221088"/>
                        <a:ext cx="86836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14313" y="1214438"/>
          <a:ext cx="8643936" cy="4714874"/>
        </p:xfrm>
        <a:graphic>
          <a:graphicData uri="http://schemas.openxmlformats.org/drawingml/2006/table">
            <a:tbl>
              <a:tblPr/>
              <a:tblGrid>
                <a:gridCol w="505657">
                  <a:extLst>
                    <a:ext uri="{9D8B030D-6E8A-4147-A177-3AD203B41FA5}">
                      <a16:colId xmlns:a16="http://schemas.microsoft.com/office/drawing/2014/main" val="20000"/>
                    </a:ext>
                  </a:extLst>
                </a:gridCol>
                <a:gridCol w="1356034">
                  <a:extLst>
                    <a:ext uri="{9D8B030D-6E8A-4147-A177-3AD203B41FA5}">
                      <a16:colId xmlns:a16="http://schemas.microsoft.com/office/drawing/2014/main" val="20001"/>
                    </a:ext>
                  </a:extLst>
                </a:gridCol>
                <a:gridCol w="1144218">
                  <a:extLst>
                    <a:ext uri="{9D8B030D-6E8A-4147-A177-3AD203B41FA5}">
                      <a16:colId xmlns:a16="http://schemas.microsoft.com/office/drawing/2014/main" val="20002"/>
                    </a:ext>
                  </a:extLst>
                </a:gridCol>
                <a:gridCol w="446473">
                  <a:extLst>
                    <a:ext uri="{9D8B030D-6E8A-4147-A177-3AD203B41FA5}">
                      <a16:colId xmlns:a16="http://schemas.microsoft.com/office/drawing/2014/main" val="20003"/>
                    </a:ext>
                  </a:extLst>
                </a:gridCol>
                <a:gridCol w="446473">
                  <a:extLst>
                    <a:ext uri="{9D8B030D-6E8A-4147-A177-3AD203B41FA5}">
                      <a16:colId xmlns:a16="http://schemas.microsoft.com/office/drawing/2014/main" val="20004"/>
                    </a:ext>
                  </a:extLst>
                </a:gridCol>
                <a:gridCol w="446473">
                  <a:extLst>
                    <a:ext uri="{9D8B030D-6E8A-4147-A177-3AD203B41FA5}">
                      <a16:colId xmlns:a16="http://schemas.microsoft.com/office/drawing/2014/main" val="20005"/>
                    </a:ext>
                  </a:extLst>
                </a:gridCol>
                <a:gridCol w="585608">
                  <a:extLst>
                    <a:ext uri="{9D8B030D-6E8A-4147-A177-3AD203B41FA5}">
                      <a16:colId xmlns:a16="http://schemas.microsoft.com/office/drawing/2014/main" val="20006"/>
                    </a:ext>
                  </a:extLst>
                </a:gridCol>
                <a:gridCol w="1357073">
                  <a:extLst>
                    <a:ext uri="{9D8B030D-6E8A-4147-A177-3AD203B41FA5}">
                      <a16:colId xmlns:a16="http://schemas.microsoft.com/office/drawing/2014/main" val="20007"/>
                    </a:ext>
                  </a:extLst>
                </a:gridCol>
                <a:gridCol w="1499321">
                  <a:extLst>
                    <a:ext uri="{9D8B030D-6E8A-4147-A177-3AD203B41FA5}">
                      <a16:colId xmlns:a16="http://schemas.microsoft.com/office/drawing/2014/main" val="20008"/>
                    </a:ext>
                  </a:extLst>
                </a:gridCol>
                <a:gridCol w="856606">
                  <a:extLst>
                    <a:ext uri="{9D8B030D-6E8A-4147-A177-3AD203B41FA5}">
                      <a16:colId xmlns:a16="http://schemas.microsoft.com/office/drawing/2014/main" val="20009"/>
                    </a:ext>
                  </a:extLst>
                </a:gridCol>
              </a:tblGrid>
              <a:tr h="373583">
                <a:tc>
                  <a:txBody>
                    <a:bodyPr/>
                    <a:lstStyle/>
                    <a:p>
                      <a:pPr algn="ctr">
                        <a:spcAft>
                          <a:spcPts val="0"/>
                        </a:spcAft>
                      </a:pPr>
                      <a:endParaRPr lang="en-US" sz="1400" kern="100" dirty="0">
                        <a:latin typeface="Times New Roman"/>
                        <a:ea typeface="宋体"/>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400" kern="100" dirty="0">
                          <a:latin typeface="Times New Roman"/>
                          <a:ea typeface="宋体"/>
                        </a:rPr>
                        <a:t>风险识别</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4">
                  <a:txBody>
                    <a:bodyPr/>
                    <a:lstStyle/>
                    <a:p>
                      <a:pPr algn="ctr">
                        <a:spcAft>
                          <a:spcPts val="0"/>
                        </a:spcAft>
                      </a:pPr>
                      <a:r>
                        <a:rPr lang="zh-CN" sz="1400" kern="100">
                          <a:latin typeface="Times New Roman"/>
                          <a:ea typeface="宋体"/>
                        </a:rPr>
                        <a:t>风险评估</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spcAft>
                          <a:spcPts val="0"/>
                        </a:spcAft>
                      </a:pPr>
                      <a:r>
                        <a:rPr lang="zh-CN" sz="1400" kern="100">
                          <a:latin typeface="Times New Roman"/>
                          <a:ea typeface="宋体"/>
                        </a:rPr>
                        <a:t>风险响应措施</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400" kern="100">
                          <a:latin typeface="Times New Roman"/>
                          <a:ea typeface="宋体"/>
                        </a:rPr>
                        <a:t>负责人</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98042">
                <a:tc>
                  <a:txBody>
                    <a:bodyPr/>
                    <a:lstStyle/>
                    <a:p>
                      <a:pPr algn="ctr">
                        <a:spcAft>
                          <a:spcPts val="0"/>
                        </a:spcAft>
                      </a:pPr>
                      <a:r>
                        <a:rPr lang="zh-CN" sz="1400" kern="100">
                          <a:latin typeface="Times New Roman"/>
                          <a:ea typeface="宋体"/>
                        </a:rPr>
                        <a:t>严重度顺序</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kern="100">
                        <a:latin typeface="Times New Roman"/>
                        <a:ea typeface="宋体"/>
                      </a:endParaRPr>
                    </a:p>
                    <a:p>
                      <a:pPr algn="ctr">
                        <a:spcAft>
                          <a:spcPts val="0"/>
                        </a:spcAft>
                      </a:pPr>
                      <a:r>
                        <a:rPr lang="zh-CN" sz="1400" kern="100">
                          <a:latin typeface="Times New Roman"/>
                          <a:ea typeface="宋体"/>
                        </a:rPr>
                        <a:t>风险事件</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kern="100">
                        <a:latin typeface="Times New Roman"/>
                        <a:ea typeface="宋体"/>
                      </a:endParaRPr>
                    </a:p>
                    <a:p>
                      <a:pPr algn="ctr">
                        <a:spcAft>
                          <a:spcPts val="0"/>
                        </a:spcAft>
                      </a:pPr>
                      <a:r>
                        <a:rPr lang="zh-CN" sz="1400" kern="100">
                          <a:latin typeface="Times New Roman"/>
                          <a:ea typeface="宋体"/>
                        </a:rPr>
                        <a:t>风险来源</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概率等级</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影响</a:t>
                      </a:r>
                    </a:p>
                    <a:p>
                      <a:pPr algn="ctr">
                        <a:spcAft>
                          <a:spcPts val="0"/>
                        </a:spcAft>
                      </a:pPr>
                      <a:r>
                        <a:rPr lang="zh-CN" sz="1400" kern="100">
                          <a:latin typeface="Times New Roman"/>
                          <a:ea typeface="宋体"/>
                        </a:rPr>
                        <a:t>等级</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可控性等级</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风险</a:t>
                      </a:r>
                    </a:p>
                    <a:p>
                      <a:pPr algn="ctr">
                        <a:spcAft>
                          <a:spcPts val="0"/>
                        </a:spcAft>
                      </a:pPr>
                      <a:r>
                        <a:rPr lang="zh-CN" sz="1400" kern="100">
                          <a:latin typeface="Times New Roman"/>
                          <a:ea typeface="宋体"/>
                        </a:rPr>
                        <a:t>综合值</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kern="100">
                        <a:latin typeface="Times New Roman"/>
                        <a:ea typeface="宋体"/>
                      </a:endParaRPr>
                    </a:p>
                    <a:p>
                      <a:pPr algn="ctr">
                        <a:spcAft>
                          <a:spcPts val="0"/>
                        </a:spcAft>
                      </a:pPr>
                      <a:r>
                        <a:rPr lang="zh-CN" sz="1400" kern="100">
                          <a:latin typeface="Times New Roman"/>
                          <a:ea typeface="宋体"/>
                        </a:rPr>
                        <a:t>应对措施</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kern="100">
                        <a:latin typeface="Times New Roman"/>
                        <a:ea typeface="宋体"/>
                      </a:endParaRPr>
                    </a:p>
                    <a:p>
                      <a:pPr algn="ctr">
                        <a:spcAft>
                          <a:spcPts val="0"/>
                        </a:spcAft>
                      </a:pPr>
                      <a:r>
                        <a:rPr lang="zh-CN" sz="1400" kern="100">
                          <a:latin typeface="Times New Roman"/>
                          <a:ea typeface="宋体"/>
                        </a:rPr>
                        <a:t>预防措施</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6815">
                <a:tc>
                  <a:txBody>
                    <a:bodyPr/>
                    <a:lstStyle/>
                    <a:p>
                      <a:pPr algn="ctr">
                        <a:spcAft>
                          <a:spcPts val="0"/>
                        </a:spcAft>
                      </a:pPr>
                      <a:r>
                        <a:rPr lang="en-US" sz="1400" kern="100">
                          <a:latin typeface="Times New Roman"/>
                          <a:ea typeface="宋体"/>
                        </a:rPr>
                        <a:t>1</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客户订单转移</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客户</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5</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10</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6</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300</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切断配件供应</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签订开发协议</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李伟</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21402">
                <a:tc>
                  <a:txBody>
                    <a:bodyPr/>
                    <a:lstStyle/>
                    <a:p>
                      <a:pPr algn="ctr">
                        <a:spcAft>
                          <a:spcPts val="0"/>
                        </a:spcAft>
                      </a:pPr>
                      <a:r>
                        <a:rPr lang="en-US" sz="1400" kern="100">
                          <a:latin typeface="Times New Roman"/>
                          <a:ea typeface="宋体"/>
                        </a:rPr>
                        <a:t>2</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设计人员辞职</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项目小组</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5</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8</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6</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240</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总部求援或临时替补</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签订劳资合同，培养后备队伍</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王琳</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66815">
                <a:tc>
                  <a:txBody>
                    <a:bodyPr/>
                    <a:lstStyle/>
                    <a:p>
                      <a:pPr algn="ctr">
                        <a:spcAft>
                          <a:spcPts val="0"/>
                        </a:spcAft>
                      </a:pPr>
                      <a:r>
                        <a:rPr lang="en-US" sz="1400" kern="100">
                          <a:latin typeface="Times New Roman"/>
                          <a:ea typeface="宋体"/>
                        </a:rPr>
                        <a:t>3</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客户未能按时提供图纸</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客户</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3</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9</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6</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162</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敦促客户</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提前沟通，合同约束</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李伟</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6815">
                <a:tc>
                  <a:txBody>
                    <a:bodyPr/>
                    <a:lstStyle/>
                    <a:p>
                      <a:pPr algn="ctr">
                        <a:spcAft>
                          <a:spcPts val="0"/>
                        </a:spcAft>
                      </a:pPr>
                      <a:r>
                        <a:rPr lang="en-US" sz="1400" kern="100">
                          <a:latin typeface="Times New Roman"/>
                          <a:ea typeface="宋体"/>
                        </a:rPr>
                        <a:t>4</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样件未能按时制作出来</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生产部</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3</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8</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5</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120</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加班加点赶工</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提供更多的资源</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吴倩倩</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21402">
                <a:tc>
                  <a:txBody>
                    <a:bodyPr/>
                    <a:lstStyle/>
                    <a:p>
                      <a:pPr algn="ctr">
                        <a:spcAft>
                          <a:spcPts val="0"/>
                        </a:spcAft>
                      </a:pPr>
                      <a:r>
                        <a:rPr lang="en-US" sz="1400" kern="100">
                          <a:latin typeface="Times New Roman"/>
                          <a:ea typeface="宋体"/>
                        </a:rPr>
                        <a:t>5</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测试设备故障</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设备供应商或测试人员</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3</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8</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4</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96</a:t>
                      </a:r>
                      <a:endParaRPr lang="zh-CN" sz="1400" kern="100">
                        <a:latin typeface="Times New Roman"/>
                        <a:ea typeface="宋体"/>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紧急维修</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a:latin typeface="Times New Roman"/>
                          <a:ea typeface="宋体"/>
                        </a:rPr>
                        <a:t>要求设备供应商提供担保</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400" kern="100" dirty="0">
                          <a:latin typeface="Times New Roman"/>
                          <a:ea typeface="宋体"/>
                        </a:rPr>
                        <a:t>孙浩</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5383" name="标题 3"/>
          <p:cNvSpPr>
            <a:spLocks noGrp="1"/>
          </p:cNvSpPr>
          <p:nvPr>
            <p:ph type="title"/>
          </p:nvPr>
        </p:nvSpPr>
        <p:spPr>
          <a:xfrm>
            <a:off x="428624" y="285750"/>
            <a:ext cx="8031807" cy="571500"/>
          </a:xfrm>
        </p:spPr>
        <p:txBody>
          <a:bodyPr/>
          <a:lstStyle/>
          <a:p>
            <a:pPr algn="ctr"/>
            <a:r>
              <a:rPr lang="zh-CN" altLang="en-US" b="0" dirty="0">
                <a:latin typeface="Times New Roman" pitchFamily="18" charset="0"/>
                <a:ea typeface="宋体" charset="-122"/>
                <a:cs typeface="Times New Roman" pitchFamily="18" charset="0"/>
              </a:rPr>
              <a:t>案例：风险响应措施</a:t>
            </a:r>
            <a:endParaRPr lang="zh-CN" altLang="en-US" dirty="0">
              <a:ea typeface="宋体" charset="-122"/>
              <a:cs typeface="Times New Roman" pitchFamily="18" charset="0"/>
            </a:endParaRPr>
          </a:p>
        </p:txBody>
      </p:sp>
    </p:spTree>
    <p:extLst>
      <p:ext uri="{BB962C8B-B14F-4D97-AF65-F5344CB8AC3E}">
        <p14:creationId xmlns:p14="http://schemas.microsoft.com/office/powerpoint/2010/main" val="242338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思考题</a:t>
            </a:r>
          </a:p>
        </p:txBody>
      </p:sp>
      <p:sp>
        <p:nvSpPr>
          <p:cNvPr id="3" name="内容占位符 2"/>
          <p:cNvSpPr>
            <a:spLocks noGrp="1"/>
          </p:cNvSpPr>
          <p:nvPr>
            <p:ph idx="1"/>
          </p:nvPr>
        </p:nvSpPr>
        <p:spPr/>
        <p:txBody>
          <a:bodyPr/>
          <a:lstStyle/>
          <a:p>
            <a:r>
              <a:rPr lang="zh-CN" altLang="zh-CN" dirty="0"/>
              <a:t>假设现有一个新药开发项目，试说明该项目可能存在的风险</a:t>
            </a:r>
            <a:r>
              <a:rPr lang="zh-CN" altLang="en-US" dirty="0"/>
              <a:t>。</a:t>
            </a:r>
          </a:p>
        </p:txBody>
      </p:sp>
    </p:spTree>
    <p:extLst>
      <p:ext uri="{BB962C8B-B14F-4D97-AF65-F5344CB8AC3E}">
        <p14:creationId xmlns:p14="http://schemas.microsoft.com/office/powerpoint/2010/main" val="434394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0" y="1124744"/>
            <a:ext cx="4361403" cy="2199745"/>
          </a:xfrm>
        </p:spPr>
        <p:txBody>
          <a:bodyPr>
            <a:normAutofit fontScale="90000"/>
          </a:bodyPr>
          <a:lstStyle/>
          <a:p>
            <a:pPr>
              <a:lnSpc>
                <a:spcPct val="150000"/>
              </a:lnSpc>
            </a:pPr>
            <a:r>
              <a:rPr lang="zh-CN" altLang="en-US" sz="6000" dirty="0">
                <a:solidFill>
                  <a:srgbClr val="0070C0"/>
                </a:solidFill>
              </a:rPr>
              <a:t>第</a:t>
            </a:r>
            <a:r>
              <a:rPr lang="en-US" altLang="zh-CN" sz="6000" dirty="0">
                <a:solidFill>
                  <a:srgbClr val="0070C0"/>
                </a:solidFill>
              </a:rPr>
              <a:t>11</a:t>
            </a:r>
            <a:r>
              <a:rPr lang="zh-CN" altLang="en-US" sz="6000" dirty="0">
                <a:solidFill>
                  <a:srgbClr val="0070C0"/>
                </a:solidFill>
              </a:rPr>
              <a:t>章</a:t>
            </a:r>
            <a:br>
              <a:rPr lang="en-US" altLang="zh-CN" sz="6000" dirty="0">
                <a:solidFill>
                  <a:srgbClr val="0070C0"/>
                </a:solidFill>
              </a:rPr>
            </a:br>
            <a:r>
              <a:rPr lang="zh-CN" altLang="en-US" sz="6000" dirty="0">
                <a:solidFill>
                  <a:srgbClr val="0070C0"/>
                </a:solidFill>
              </a:rPr>
              <a:t>项目风险管理</a:t>
            </a:r>
          </a:p>
        </p:txBody>
      </p:sp>
      <p:sp>
        <p:nvSpPr>
          <p:cNvPr id="4" name="灯片编号占位符 3"/>
          <p:cNvSpPr>
            <a:spLocks noGrp="1"/>
          </p:cNvSpPr>
          <p:nvPr>
            <p:ph type="sldNum" sz="quarter" idx="4294967295"/>
          </p:nvPr>
        </p:nvSpPr>
        <p:spPr>
          <a:xfrm>
            <a:off x="6457950" y="6356351"/>
            <a:ext cx="2057400" cy="365125"/>
          </a:xfrm>
        </p:spPr>
        <p:txBody>
          <a:bodyPr>
            <a:normAutofit/>
          </a:bodyPr>
          <a:lstStyle/>
          <a:p>
            <a:fld id="{93ADA3DE-FABF-4925-BE42-A002C40F88EB}" type="slidenum">
              <a:rPr lang="zh-CN" altLang="en-US" smtClean="0"/>
              <a:t>4</a:t>
            </a:fld>
            <a:endParaRPr lang="zh-CN" altLang="en-US"/>
          </a:p>
        </p:txBody>
      </p:sp>
      <p:sp>
        <p:nvSpPr>
          <p:cNvPr id="56325" name="Text Box 5"/>
          <p:cNvSpPr txBox="1">
            <a:spLocks noChangeArrowheads="1"/>
          </p:cNvSpPr>
          <p:nvPr/>
        </p:nvSpPr>
        <p:spPr bwMode="auto">
          <a:xfrm>
            <a:off x="0" y="152401"/>
            <a:ext cx="2895600" cy="461665"/>
          </a:xfrm>
          <a:prstGeom prst="rect">
            <a:avLst/>
          </a:prstGeom>
          <a:noFill/>
          <a:ln w="9525">
            <a:noFill/>
            <a:miter lim="800000"/>
          </a:ln>
          <a:effectLst/>
        </p:spPr>
        <p:txBody>
          <a:bodyPr>
            <a:spAutoFit/>
          </a:bodyPr>
          <a:lstStyle/>
          <a:p>
            <a:pPr>
              <a:spcBef>
                <a:spcPct val="50000"/>
              </a:spcBef>
            </a:pPr>
            <a:endParaRPr lang="zh-CN" altLang="zh-CN"/>
          </a:p>
        </p:txBody>
      </p:sp>
      <p:sp>
        <p:nvSpPr>
          <p:cNvPr id="5" name="Rectangle 6"/>
          <p:cNvSpPr>
            <a:spLocks noChangeArrowheads="1"/>
          </p:cNvSpPr>
          <p:nvPr/>
        </p:nvSpPr>
        <p:spPr bwMode="auto">
          <a:xfrm>
            <a:off x="3779912" y="3933056"/>
            <a:ext cx="5256584" cy="17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lstStyle>
            <a:lvl1pPr marL="341313" indent="-341313"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spcBef>
                <a:spcPct val="20000"/>
              </a:spcBef>
              <a:buClr>
                <a:schemeClr val="hlink"/>
              </a:buClr>
            </a:pPr>
            <a:r>
              <a:rPr lang="zh-CN" altLang="en-US" sz="3200" b="1" dirty="0">
                <a:solidFill>
                  <a:srgbClr val="000000"/>
                </a:solidFill>
                <a:ea typeface="华文新魏" pitchFamily="2" charset="-122"/>
              </a:rPr>
              <a:t>杭州电子科技大学 管理学院</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8313" y="188913"/>
            <a:ext cx="8229600" cy="603250"/>
          </a:xfrm>
          <a:noFill/>
        </p:spPr>
        <p:txBody>
          <a:bodyPr/>
          <a:lstStyle/>
          <a:p>
            <a:r>
              <a:rPr lang="zh-CN" altLang="en-US" b="0" dirty="0"/>
              <a:t>上海“</a:t>
            </a:r>
            <a:r>
              <a:rPr lang="en-US" altLang="zh-CN" b="0" dirty="0"/>
              <a:t>11·15”</a:t>
            </a:r>
            <a:r>
              <a:rPr lang="zh-CN" altLang="en-US" b="0" dirty="0"/>
              <a:t>特别重大火灾事故</a:t>
            </a:r>
          </a:p>
        </p:txBody>
      </p:sp>
      <p:sp>
        <p:nvSpPr>
          <p:cNvPr id="13315" name="Rectangle 3"/>
          <p:cNvSpPr>
            <a:spLocks noChangeArrowheads="1"/>
          </p:cNvSpPr>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kumimoji="0" lang="zh-CN" altLang="en-US" sz="3200">
              <a:solidFill>
                <a:srgbClr val="000000"/>
              </a:solidFill>
              <a:latin typeface="黑体" pitchFamily="49" charset="-122"/>
              <a:ea typeface="黑体" pitchFamily="49" charset="-122"/>
            </a:endParaRPr>
          </a:p>
        </p:txBody>
      </p:sp>
      <p:sp>
        <p:nvSpPr>
          <p:cNvPr id="223236" name="Rectangle 4"/>
          <p:cNvSpPr>
            <a:spLocks noChangeArrowheads="1"/>
          </p:cNvSpPr>
          <p:nvPr/>
        </p:nvSpPr>
        <p:spPr bwMode="auto">
          <a:xfrm>
            <a:off x="755576" y="980728"/>
            <a:ext cx="784867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pPr>
            <a:r>
              <a:rPr lang="en-US" altLang="zh-CN" dirty="0"/>
              <a:t>2010</a:t>
            </a:r>
            <a:r>
              <a:rPr lang="zh-CN" altLang="zh-CN" dirty="0"/>
              <a:t>年</a:t>
            </a:r>
            <a:r>
              <a:rPr lang="en-US" altLang="zh-CN" dirty="0"/>
              <a:t>11</a:t>
            </a:r>
            <a:r>
              <a:rPr lang="zh-CN" altLang="zh-CN" dirty="0"/>
              <a:t>月</a:t>
            </a:r>
            <a:r>
              <a:rPr lang="en-US" altLang="zh-CN" dirty="0"/>
              <a:t>15</a:t>
            </a:r>
            <a:r>
              <a:rPr lang="zh-CN" altLang="zh-CN" dirty="0"/>
              <a:t>日</a:t>
            </a:r>
            <a:r>
              <a:rPr lang="en-US" altLang="zh-CN" dirty="0"/>
              <a:t>13</a:t>
            </a:r>
            <a:r>
              <a:rPr lang="zh-CN" altLang="zh-CN" dirty="0"/>
              <a:t>时，上海胶州路</a:t>
            </a:r>
            <a:r>
              <a:rPr lang="en-US" altLang="zh-CN" dirty="0"/>
              <a:t>728</a:t>
            </a:r>
            <a:r>
              <a:rPr lang="zh-CN" altLang="zh-CN" dirty="0"/>
              <a:t>号教师公寓正在进行节能改造工程，在北侧外立面进行电焊作业。</a:t>
            </a:r>
            <a:r>
              <a:rPr lang="en-US" altLang="zh-CN" dirty="0"/>
              <a:t>14</a:t>
            </a:r>
            <a:r>
              <a:rPr lang="zh-CN" altLang="zh-CN" dirty="0"/>
              <a:t>时</a:t>
            </a:r>
            <a:r>
              <a:rPr lang="en-US" altLang="zh-CN" dirty="0"/>
              <a:t>14</a:t>
            </a:r>
            <a:r>
              <a:rPr lang="zh-CN" altLang="zh-CN" dirty="0"/>
              <a:t>分，金属熔融物溅落在大楼电梯前室北窗</a:t>
            </a:r>
            <a:r>
              <a:rPr lang="en-US" altLang="zh-CN" dirty="0"/>
              <a:t>9</a:t>
            </a:r>
            <a:r>
              <a:rPr lang="zh-CN" altLang="zh-CN" dirty="0"/>
              <a:t>楼平台，引燃堆积在外墙的聚氨酯保温材料碎屑。火势随后迅猛蔓延，因烟囱效应引发大面积立体火灾，最终造成</a:t>
            </a:r>
            <a:r>
              <a:rPr lang="en-US" altLang="zh-CN" dirty="0"/>
              <a:t>58</a:t>
            </a:r>
            <a:r>
              <a:rPr lang="zh-CN" altLang="zh-CN" dirty="0"/>
              <a:t>人死亡、</a:t>
            </a:r>
            <a:r>
              <a:rPr lang="en-US" altLang="zh-CN" dirty="0"/>
              <a:t>71</a:t>
            </a:r>
            <a:r>
              <a:rPr lang="zh-CN" altLang="zh-CN" dirty="0"/>
              <a:t>人受伤的严重后果，建筑物过火面积</a:t>
            </a:r>
            <a:r>
              <a:rPr lang="en-US" altLang="zh-CN" dirty="0"/>
              <a:t>12000</a:t>
            </a:r>
            <a:r>
              <a:rPr lang="zh-CN" altLang="zh-CN" dirty="0"/>
              <a:t>平方米，直接经济损失</a:t>
            </a:r>
            <a:r>
              <a:rPr lang="en-US" altLang="zh-CN" dirty="0"/>
              <a:t>1.58</a:t>
            </a:r>
            <a:r>
              <a:rPr lang="zh-CN" altLang="zh-CN" dirty="0"/>
              <a:t>亿元。</a:t>
            </a:r>
            <a:endParaRPr kumimoji="0" lang="zh-CN" altLang="en-US" dirty="0">
              <a:solidFill>
                <a:srgbClr val="000000"/>
              </a:solidFill>
            </a:endParaRPr>
          </a:p>
        </p:txBody>
      </p:sp>
      <p:pic>
        <p:nvPicPr>
          <p:cNvPr id="13317" name="Picture 5" descr="资料图片：这是11月15日拍摄的火灾现场。当日14时许，上海市中心胶州路靠近余姚路附近的一座约30层的公寓楼发生火灾。新华社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4425481"/>
            <a:ext cx="2448271" cy="163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04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3236">
                                            <p:txEl>
                                              <p:pRg st="0" end="0"/>
                                            </p:txEl>
                                          </p:spTgt>
                                        </p:tgtEl>
                                        <p:attrNameLst>
                                          <p:attrName>style.visibility</p:attrName>
                                        </p:attrNameLst>
                                      </p:cBhvr>
                                      <p:to>
                                        <p:strVal val="visible"/>
                                      </p:to>
                                    </p:set>
                                    <p:animEffect transition="in" filter="blinds(horizontal)">
                                      <p:cBhvr>
                                        <p:cTn id="7" dur="500"/>
                                        <p:tgtEl>
                                          <p:spTgt spid="2232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b="1" dirty="0"/>
              <a:t>一座</a:t>
            </a:r>
            <a:r>
              <a:rPr lang="en-US" altLang="zh-CN" sz="2400" b="1" dirty="0"/>
              <a:t>30</a:t>
            </a:r>
            <a:r>
              <a:rPr lang="zh-CN" altLang="en-US" sz="2400" b="1" dirty="0"/>
              <a:t>层高，约</a:t>
            </a:r>
            <a:r>
              <a:rPr lang="en-US" altLang="zh-CN" sz="2400" b="1" dirty="0"/>
              <a:t>100</a:t>
            </a:r>
            <a:r>
              <a:rPr lang="zh-CN" altLang="en-US" sz="2400" b="1" dirty="0"/>
              <a:t>米的建筑，</a:t>
            </a:r>
            <a:endParaRPr lang="zh-CN" altLang="en-US" sz="2400" dirty="0"/>
          </a:p>
          <a:p>
            <a:r>
              <a:rPr lang="zh-CN" altLang="en-US" sz="2400" dirty="0"/>
              <a:t>在无阻挡的情况下，</a:t>
            </a:r>
          </a:p>
          <a:p>
            <a:r>
              <a:rPr lang="zh-CN" altLang="en-US" sz="2400" dirty="0"/>
              <a:t>烟气从一楼到顶楼，</a:t>
            </a:r>
          </a:p>
          <a:p>
            <a:r>
              <a:rPr lang="zh-CN" altLang="en-US" sz="2400" dirty="0"/>
              <a:t>只需</a:t>
            </a:r>
            <a:r>
              <a:rPr lang="en-US" altLang="zh-CN" sz="2400" b="1" dirty="0"/>
              <a:t>30</a:t>
            </a:r>
            <a:r>
              <a:rPr lang="zh-CN" altLang="en-US" sz="2400" b="1" dirty="0"/>
              <a:t>秒！</a:t>
            </a:r>
            <a:endParaRPr lang="zh-CN" altLang="en-US" sz="2400" dirty="0"/>
          </a:p>
          <a:p>
            <a:endParaRPr lang="zh-CN" altLang="en-US" sz="24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471486"/>
            <a:ext cx="2447925" cy="591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919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072178"/>
            <a:ext cx="5976664" cy="4973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391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624" y="285750"/>
            <a:ext cx="7455744" cy="571500"/>
          </a:xfrm>
        </p:spPr>
        <p:txBody>
          <a:bodyPr/>
          <a:lstStyle/>
          <a:p>
            <a:r>
              <a:rPr lang="zh-CN" altLang="zh-CN" dirty="0"/>
              <a:t>违反相关法律法规导致的项目风险分析</a:t>
            </a:r>
            <a:endParaRPr lang="zh-CN" altLang="en-US" dirty="0"/>
          </a:p>
        </p:txBody>
      </p:sp>
      <p:sp>
        <p:nvSpPr>
          <p:cNvPr id="3" name="内容占位符 2"/>
          <p:cNvSpPr>
            <a:spLocks noGrp="1"/>
          </p:cNvSpPr>
          <p:nvPr>
            <p:ph idx="1"/>
          </p:nvPr>
        </p:nvSpPr>
        <p:spPr/>
        <p:txBody>
          <a:bodyPr/>
          <a:lstStyle/>
          <a:p>
            <a:pPr marL="0" indent="0">
              <a:buNone/>
            </a:pPr>
            <a:r>
              <a:rPr lang="en-US" altLang="zh-CN" dirty="0"/>
              <a:t>1</a:t>
            </a:r>
            <a:r>
              <a:rPr lang="zh-CN" altLang="zh-CN" dirty="0"/>
              <a:t>、</a:t>
            </a:r>
            <a:endParaRPr lang="en-US" altLang="zh-CN" dirty="0"/>
          </a:p>
          <a:p>
            <a:r>
              <a:rPr lang="zh-CN" altLang="zh-CN" dirty="0"/>
              <a:t>规定：从事建筑活动的专业技术人员，应当依法</a:t>
            </a:r>
            <a:r>
              <a:rPr lang="en-US" altLang="zh-CN" dirty="0"/>
              <a:t> </a:t>
            </a:r>
            <a:r>
              <a:rPr lang="zh-CN" altLang="zh-CN" dirty="0"/>
              <a:t>取得相应的执业资格证书，并在执业资格证书许可的范围内从事建筑活动。</a:t>
            </a:r>
          </a:p>
          <a:p>
            <a:r>
              <a:rPr lang="zh-CN" altLang="zh-CN" dirty="0"/>
              <a:t>风险：此工程的电焊工无特种作业人员资格证，严重违反操作规程，引发大火后逃离现场。</a:t>
            </a:r>
          </a:p>
          <a:p>
            <a:endParaRPr lang="zh-CN" alt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509120"/>
            <a:ext cx="3464581" cy="2185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274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a:t>2</a:t>
            </a:r>
            <a:r>
              <a:rPr lang="zh-CN" altLang="zh-CN" dirty="0"/>
              <a:t>、</a:t>
            </a:r>
            <a:endParaRPr lang="en-US" altLang="zh-CN" dirty="0"/>
          </a:p>
          <a:p>
            <a:r>
              <a:rPr lang="zh-CN" altLang="zh-CN" dirty="0"/>
              <a:t>规定：施工单位主要负责人依法对本单位的安全生产工作全面负责。</a:t>
            </a:r>
          </a:p>
          <a:p>
            <a:r>
              <a:rPr lang="zh-CN" altLang="zh-CN" dirty="0"/>
              <a:t>风险：上海佳艺没有落实安全生产责任、安全生产制度和操作规程，导致焊工违规操作。</a:t>
            </a:r>
            <a:r>
              <a:rPr lang="zh-CN" altLang="en-US" dirty="0">
                <a:solidFill>
                  <a:srgbClr val="000000"/>
                </a:solidFill>
              </a:rPr>
              <a:t>存在明显的抢工期、抢进度、突击施工的行为。</a:t>
            </a:r>
            <a:endParaRPr lang="zh-CN" altLang="en-US" dirty="0"/>
          </a:p>
        </p:txBody>
      </p:sp>
    </p:spTree>
    <p:extLst>
      <p:ext uri="{BB962C8B-B14F-4D97-AF65-F5344CB8AC3E}">
        <p14:creationId xmlns:p14="http://schemas.microsoft.com/office/powerpoint/2010/main" val="36695582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OTHERS"/>
</p:tagLst>
</file>

<file path=ppt/tags/tag2.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NUMBER"/>
  <p:tag name="MH_ORDER" val="NUMBER"/>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heme/theme1.xml><?xml version="1.0" encoding="utf-8"?>
<a:theme xmlns:a="http://schemas.openxmlformats.org/drawingml/2006/main" name="A000120140530A99PPBG">
  <a:themeElements>
    <a:clrScheme name="自定义 406">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自定义 15">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13TGp_natural_light_v2">
  <a:themeElements>
    <a:clrScheme name="213TGp_natural_light_v2 4">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855ADA"/>
      </a:folHlink>
    </a:clrScheme>
    <a:fontScheme name="213TGp_natural_light_v2">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13TGp_natural_light_v2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213TGp_natural_light_v2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213TGp_natural_light_v2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
      <a:clrScheme name="213TGp_natural_light_v2 4">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855ADA"/>
        </a:folHlink>
      </a:clrScheme>
      <a:clrMap bg1="lt1" tx1="dk1" bg2="lt2" tx2="dk2" accent1="accent1" accent2="accent2" accent3="accent3" accent4="accent4" accent5="accent5" accent6="accent6" hlink="hlink" folHlink="folHlink"/>
    </a:extraClrScheme>
    <a:extraClrScheme>
      <a:clrScheme name="213TGp_natural_light_v2 5">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4739FB"/>
        </a:folHlink>
      </a:clrScheme>
      <a:clrMap bg1="lt1" tx1="dk1" bg2="lt2" tx2="dk2" accent1="accent1" accent2="accent2" accent3="accent3" accent4="accent4" accent5="accent5" accent6="accent6" hlink="hlink" folHlink="folHlink"/>
    </a:extraClrScheme>
    <a:extraClrScheme>
      <a:clrScheme name="213TGp_natural_light_v2 6">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FF3300"/>
        </a:folHlink>
      </a:clrScheme>
      <a:clrMap bg1="lt1" tx1="dk1" bg2="lt2" tx2="dk2" accent1="accent1" accent2="accent2" accent3="accent3" accent4="accent4" accent5="accent5" accent6="accent6" hlink="hlink" folHlink="folHlink"/>
    </a:extraClrScheme>
    <a:extraClrScheme>
      <a:clrScheme name="213TGp_natural_light_v2 7">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0000"/>
        </a:hlink>
        <a:folHlink>
          <a:srgbClr val="993366"/>
        </a:folHlink>
      </a:clrScheme>
      <a:clrMap bg1="lt1" tx1="dk1" bg2="lt2" tx2="dk2" accent1="accent1" accent2="accent2" accent3="accent3" accent4="accent4" accent5="accent5" accent6="accent6" hlink="hlink" folHlink="folHlink"/>
    </a:extraClrScheme>
    <a:extraClrScheme>
      <a:clrScheme name="213TGp_natural_light_v2 8">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000000"/>
        </a:hlink>
        <a:folHlink>
          <a:srgbClr val="99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2315</TotalTime>
  <Words>2141</Words>
  <Application>Microsoft Office PowerPoint</Application>
  <PresentationFormat>全屏显示(4:3)</PresentationFormat>
  <Paragraphs>504</Paragraphs>
  <Slides>39</Slides>
  <Notes>2</Notes>
  <HiddenSlides>0</HiddenSlides>
  <MMClips>0</MMClips>
  <ScaleCrop>false</ScaleCrop>
  <HeadingPairs>
    <vt:vector size="8" baseType="variant">
      <vt:variant>
        <vt:lpstr>已用的字体</vt:lpstr>
      </vt:variant>
      <vt:variant>
        <vt:i4>11</vt:i4>
      </vt:variant>
      <vt:variant>
        <vt:lpstr>主题</vt:lpstr>
      </vt:variant>
      <vt:variant>
        <vt:i4>5</vt:i4>
      </vt:variant>
      <vt:variant>
        <vt:lpstr>嵌入 OLE 服务器</vt:lpstr>
      </vt:variant>
      <vt:variant>
        <vt:i4>2</vt:i4>
      </vt:variant>
      <vt:variant>
        <vt:lpstr>幻灯片标题</vt:lpstr>
      </vt:variant>
      <vt:variant>
        <vt:i4>39</vt:i4>
      </vt:variant>
    </vt:vector>
  </HeadingPairs>
  <TitlesOfParts>
    <vt:vector size="57" baseType="lpstr">
      <vt:lpstr>黑体</vt:lpstr>
      <vt:lpstr>华文楷体</vt:lpstr>
      <vt:lpstr>华文行楷</vt:lpstr>
      <vt:lpstr>楷体_GB2312</vt:lpstr>
      <vt:lpstr>宋体</vt:lpstr>
      <vt:lpstr>微软雅黑</vt:lpstr>
      <vt:lpstr>Arial</vt:lpstr>
      <vt:lpstr>Calibri</vt:lpstr>
      <vt:lpstr>Times New Roman</vt:lpstr>
      <vt:lpstr>Wingdings</vt:lpstr>
      <vt:lpstr>Wingdings 2</vt:lpstr>
      <vt:lpstr>A000120140530A99PPBG</vt:lpstr>
      <vt:lpstr>Office 主题</vt:lpstr>
      <vt:lpstr>213TGp_natural_light_v2</vt:lpstr>
      <vt:lpstr>1_Office 主题</vt:lpstr>
      <vt:lpstr>2_Office 主题</vt:lpstr>
      <vt:lpstr>演示文稿</vt:lpstr>
      <vt:lpstr>Presentation</vt:lpstr>
      <vt:lpstr>PowerPoint 演示文稿</vt:lpstr>
      <vt:lpstr>PowerPoint 演示文稿</vt:lpstr>
      <vt:lpstr>PowerPoint 演示文稿</vt:lpstr>
      <vt:lpstr>第11章 项目风险管理</vt:lpstr>
      <vt:lpstr>上海“11·15”特别重大火灾事故</vt:lpstr>
      <vt:lpstr>PowerPoint 演示文稿</vt:lpstr>
      <vt:lpstr>PowerPoint 演示文稿</vt:lpstr>
      <vt:lpstr>违反相关法律法规导致的项目风险分析</vt:lpstr>
      <vt:lpstr>PowerPoint 演示文稿</vt:lpstr>
      <vt:lpstr>PowerPoint 演示文稿</vt:lpstr>
      <vt:lpstr>PowerPoint 演示文稿</vt:lpstr>
      <vt:lpstr>PowerPoint 演示文稿</vt:lpstr>
      <vt:lpstr>学习目标</vt:lpstr>
      <vt:lpstr>PowerPoint 演示文稿</vt:lpstr>
      <vt:lpstr>PowerPoint 演示文稿</vt:lpstr>
      <vt:lpstr>第一节  概  述</vt:lpstr>
      <vt:lpstr>一、项目风险的定义</vt:lpstr>
      <vt:lpstr>二、项目风险的特征</vt:lpstr>
      <vt:lpstr>二、项目风险管理</vt:lpstr>
      <vt:lpstr>2.项目风险管理的基本过程</vt:lpstr>
      <vt:lpstr>2.项目风险管理的基本过程</vt:lpstr>
      <vt:lpstr>第二节 项目风险识别</vt:lpstr>
      <vt:lpstr>一、项目风险识别的概念和内容</vt:lpstr>
      <vt:lpstr>一、项目风险识别的概念和内容</vt:lpstr>
      <vt:lpstr>二、项目风险影响因素</vt:lpstr>
      <vt:lpstr>三、项目风险识别的工具和方法</vt:lpstr>
      <vt:lpstr>四、项目风险识别的结果</vt:lpstr>
      <vt:lpstr>北京奥运会主要风险识别的结果</vt:lpstr>
      <vt:lpstr>PowerPoint 演示文稿</vt:lpstr>
      <vt:lpstr>第三节  项目风险评估</vt:lpstr>
      <vt:lpstr>一、 项目风险分析和评估的指标</vt:lpstr>
      <vt:lpstr>二、项目风险分析与评估的方法</vt:lpstr>
      <vt:lpstr>第四节  项目风险的应对</vt:lpstr>
      <vt:lpstr>1.风险回避</vt:lpstr>
      <vt:lpstr>2. 减轻风险</vt:lpstr>
      <vt:lpstr>3.风险自留（接受风险）</vt:lpstr>
      <vt:lpstr>4.转移风险</vt:lpstr>
      <vt:lpstr>案例：风险响应措施</vt:lpstr>
      <vt:lpstr>思考题</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第六部分 项目的综合管理</dc:title>
  <dc:creator>home</dc:creator>
  <cp:lastModifiedBy>yao ancol</cp:lastModifiedBy>
  <cp:revision>253</cp:revision>
  <dcterms:created xsi:type="dcterms:W3CDTF">2001-11-04T14:37:00Z</dcterms:created>
  <dcterms:modified xsi:type="dcterms:W3CDTF">2024-06-19T08:48:53Z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